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4"/>
  </p:notesMasterIdLst>
  <p:sldIdLst>
    <p:sldId id="256" r:id="rId5"/>
    <p:sldId id="258" r:id="rId6"/>
    <p:sldId id="267" r:id="rId7"/>
    <p:sldId id="270" r:id="rId8"/>
    <p:sldId id="265" r:id="rId9"/>
    <p:sldId id="266" r:id="rId10"/>
    <p:sldId id="268" r:id="rId11"/>
    <p:sldId id="271"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3ECF8-94F4-58D6-E63E-53CA5744B30F}" v="11" dt="2020-06-22T19:06:46.031"/>
    <p1510:client id="{098A1065-0285-EFAA-15FB-163E8A51EFC9}" v="18" dt="2021-03-09T15:19:16.678"/>
    <p1510:client id="{0EF786E0-4A52-7C1B-6F37-36B1B05BA2E4}" v="4" dt="2020-04-15T16:28:15.543"/>
    <p1510:client id="{14C86277-3F1D-36F7-A156-0388E837D0E0}" v="37" dt="2020-06-22T19:44:54.366"/>
    <p1510:client id="{1958231E-AD62-B5E6-9BBE-38AAE533BEBA}" v="58" dt="2020-12-02T16:41:39.396"/>
    <p1510:client id="{199FFE21-D8E9-85D1-5981-6E88C5CD3AB0}" v="82" dt="2020-04-15T19:50:47.499"/>
    <p1510:client id="{3B049FED-83AC-6895-5D21-6AF86CC5FF9F}" v="6" dt="2020-04-06T20:55:06.185"/>
    <p1510:client id="{3BB9272F-7854-0251-26CE-63E8D323392D}" v="13" dt="2021-06-03T15:10:16.254"/>
    <p1510:client id="{3FC17C25-7482-5683-BF6B-93E80D0D37C3}" v="1" dt="2020-04-09T16:43:19.054"/>
    <p1510:client id="{5420AE9F-10DC-0000-76AD-120E03EBE04B}" v="15" dt="2021-02-23T17:03:52.241"/>
    <p1510:client id="{559BBFB8-74B1-09A2-039C-8EB4ECE3956E}" v="16" dt="2020-04-28T14:34:46.392"/>
    <p1510:client id="{55B1F43A-A589-A6DD-EF5A-A322B3081E4F}" v="70" dt="2020-06-10T20:16:12.353"/>
    <p1510:client id="{5CB9B30E-C945-E9F3-F091-2F1B08228DAD}" v="9" dt="2020-03-12T18:32:23.924"/>
    <p1510:client id="{5E9D7A7E-6587-1E5F-C50B-BB776419F235}" v="3" dt="2020-06-22T18:56:00.834"/>
    <p1510:client id="{5EC41EB3-DD46-5D32-9F5F-83A054B94152}" v="1" dt="2020-05-18T18:54:44.754"/>
    <p1510:client id="{62157147-6C3A-0D28-B0F5-58BE30868B39}" v="8" dt="2021-06-03T14:58:41.088"/>
    <p1510:client id="{65F77E1F-2179-25F2-7D27-DBE6D0BB7FBE}" v="6" dt="2020-04-08T18:14:34.846"/>
    <p1510:client id="{686C1FE0-D077-DC5C-FB15-820A0B089937}" v="4" dt="2020-04-06T19:56:51.646"/>
    <p1510:client id="{6A6E9A51-63C6-CFDB-521C-1A7359F39176}" v="7" dt="2021-06-03T14:56:11.092"/>
    <p1510:client id="{70C1ACDB-A8CA-5879-E390-1F1B012F0855}" v="2" dt="2020-04-08T15:50:55.559"/>
    <p1510:client id="{72C85B2A-9AED-0163-44A1-DCDE094F9501}" v="7" dt="2021-06-23T18:08:04.971"/>
    <p1510:client id="{7338F23F-31BA-74B2-94DB-A39C5A80EF7C}" v="4" dt="2020-04-29T13:53:45.353"/>
    <p1510:client id="{73503604-71D3-1234-7B26-97C6BA096C1B}" v="13" dt="2020-06-23T17:21:45.848"/>
    <p1510:client id="{83D2C79F-4035-0000-C0EB-D781C27727C7}" v="5" dt="2021-05-14T13:05:45.516"/>
    <p1510:client id="{903782B4-D7C4-0090-30FB-E9CB0826CA87}" v="16" dt="2020-07-14T20:56:32.155"/>
    <p1510:client id="{909CB29F-7092-0000-76B8-2AF98A5038A8}" v="22" dt="2021-03-09T15:38:41.767"/>
    <p1510:client id="{96666D66-5DD4-F520-DDD1-415092025CF3}" v="1" dt="2020-06-22T18:21:54.692"/>
    <p1510:client id="{A13D9397-81B9-6270-1276-E4624C50FA25}" v="413" dt="2020-05-14T12:28:45.523"/>
    <p1510:client id="{A2F972CA-71E7-AD22-DD02-594EF0151496}" v="474" dt="2020-04-15T16:22:12.692"/>
    <p1510:client id="{A40FC334-E5AD-1021-3330-58FC9763B735}" v="3" dt="2023-07-10T13:19:33.540"/>
    <p1510:client id="{A6CBA40E-5E45-3204-EDFF-EE0606E52BF5}" v="19" dt="2020-04-28T15:06:53.958"/>
    <p1510:client id="{ACE264CA-E41B-EEBF-1243-5AD83EBCE80B}" v="166" dt="2020-12-02T16:22:33.449"/>
    <p1510:client id="{AE620C6B-D523-DD21-A6C8-DB369E460BE5}" v="4" dt="2020-05-18T14:48:02.058"/>
    <p1510:client id="{B2367457-2142-7C22-FDC2-5D9380739DCB}" v="13" dt="2020-04-08T17:33:43.714"/>
    <p1510:client id="{B397D486-AE54-46EC-0E29-7B4BA266D8BE}" v="67" dt="2022-05-24T17:09:37.392"/>
    <p1510:client id="{B3C3CA44-2173-D587-EF14-A20EC12C8A4F}" v="15" dt="2020-07-14T21:22:44.602"/>
    <p1510:client id="{B3DACA83-EB64-B354-CDDA-BFF8E5528ABB}" v="116" dt="2020-06-02T12:17:40.491"/>
    <p1510:client id="{B6FC6CEF-D732-A947-8BDE-9E6244C20230}" v="9" dt="2020-04-30T19:03:07.238"/>
    <p1510:client id="{BAF30C80-C6A4-CC1B-6BB7-767E0AA13504}" v="372" dt="2020-05-15T16:18:14.365"/>
    <p1510:client id="{C0A5C000-5AA4-36A8-0A8F-7EB9B4D6AE79}" v="9" dt="2020-04-10T14:32:26.027"/>
    <p1510:client id="{C19AF823-0D22-1105-A4C6-BE480D958FBB}" v="46" dt="2020-04-09T20:04:49.611"/>
    <p1510:client id="{D0E27C63-C16A-F55C-6FA8-EE3B3E84EF25}" v="1" dt="2020-04-08T18:09:37.695"/>
    <p1510:client id="{D117B012-8BBD-B271-34F3-91E279DBBA02}" v="17" dt="2020-04-15T19:35:13.585"/>
    <p1510:client id="{D517FA4D-7633-F8DB-5D4B-B94B57B2F90B}" v="1" dt="2020-05-14T13:16:39.596"/>
    <p1510:client id="{D8807B61-3D2C-9C10-F0EF-88B3D85DB2FC}" v="17" dt="2020-06-15T15:15:54.607"/>
    <p1510:client id="{D9CCEC95-C327-189E-6CCC-9973F1730E86}" v="5" dt="2021-06-23T18:20:46.054"/>
    <p1510:client id="{DB2C0EB4-1C73-54EF-C5AD-BF0F02ACAC02}" v="90" dt="2020-06-22T19:43:13.836"/>
    <p1510:client id="{E7D8E743-2B0B-6B4D-A86A-8C17C971D8E7}" v="15" dt="2020-05-14T15:50:48.606"/>
    <p1510:client id="{E893FD64-47A1-72B8-DD46-82BEE840D093}" v="5" dt="2020-06-22T19:08:30.976"/>
    <p1510:client id="{EC806210-74AF-C0CF-148C-B6AC0AAA5EE1}" v="4" dt="2021-02-18T20:56:07.637"/>
    <p1510:client id="{F22B545D-333A-3BC5-DACD-E5C8FBB423FF}" v="370" dt="2020-04-07T20:58:13.181"/>
    <p1510:client id="{F574E9BC-146E-730E-A3C4-A41BEA3B0035}" v="15" dt="2020-06-22T19:20:02.685"/>
    <p1510:client id="{F7E1C6D1-9D0E-78DD-8CB1-6682F18E30EA}" v="4" dt="2020-07-14T21:45:53.055"/>
    <p1510:client id="{FD522670-CE6F-513A-4071-79A4705474D0}" v="18" dt="2021-05-13T17:38:02.716"/>
    <p1510:client id="{FE4C9D9D-B1D3-6640-4F4A-FE09EF52E874}" v="39" dt="2020-04-08T15:47:57.397"/>
    <p1510:client id="{FFC7A93A-1046-E633-8212-7D86F7336544}" v="979" dt="2020-04-29T13:51:15.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Downs" userId="S::jdowns@sffcfoundation.org::750fbc34-7e05-427c-89e6-fc2cdb816eca" providerId="AD" clId="Web-{B3DACA83-EB64-B354-CDDA-BFF8E5528ABB}"/>
    <pc:docChg chg="modSld">
      <pc:chgData name="Jackie Downs" userId="S::jdowns@sffcfoundation.org::750fbc34-7e05-427c-89e6-fc2cdb816eca" providerId="AD" clId="Web-{B3DACA83-EB64-B354-CDDA-BFF8E5528ABB}" dt="2020-06-02T12:17:40.491" v="114" actId="20577"/>
      <pc:docMkLst>
        <pc:docMk/>
      </pc:docMkLst>
      <pc:sldChg chg="modSp">
        <pc:chgData name="Jackie Downs" userId="S::jdowns@sffcfoundation.org::750fbc34-7e05-427c-89e6-fc2cdb816eca" providerId="AD" clId="Web-{B3DACA83-EB64-B354-CDDA-BFF8E5528ABB}" dt="2020-06-02T12:16:18.678" v="19" actId="20577"/>
        <pc:sldMkLst>
          <pc:docMk/>
          <pc:sldMk cId="2047059088" sldId="265"/>
        </pc:sldMkLst>
        <pc:spChg chg="mod">
          <ac:chgData name="Jackie Downs" userId="S::jdowns@sffcfoundation.org::750fbc34-7e05-427c-89e6-fc2cdb816eca" providerId="AD" clId="Web-{B3DACA83-EB64-B354-CDDA-BFF8E5528ABB}" dt="2020-06-02T12:16:18.678" v="19" actId="20577"/>
          <ac:spMkLst>
            <pc:docMk/>
            <pc:sldMk cId="2047059088" sldId="265"/>
            <ac:spMk id="3" creationId="{D5D94EC1-906F-DB45-BE36-14471DD86411}"/>
          </ac:spMkLst>
        </pc:spChg>
      </pc:sldChg>
      <pc:sldChg chg="modSp">
        <pc:chgData name="Jackie Downs" userId="S::jdowns@sffcfoundation.org::750fbc34-7e05-427c-89e6-fc2cdb816eca" providerId="AD" clId="Web-{B3DACA83-EB64-B354-CDDA-BFF8E5528ABB}" dt="2020-06-02T12:16:33.615" v="24" actId="20577"/>
        <pc:sldMkLst>
          <pc:docMk/>
          <pc:sldMk cId="799745612" sldId="266"/>
        </pc:sldMkLst>
        <pc:spChg chg="mod">
          <ac:chgData name="Jackie Downs" userId="S::jdowns@sffcfoundation.org::750fbc34-7e05-427c-89e6-fc2cdb816eca" providerId="AD" clId="Web-{B3DACA83-EB64-B354-CDDA-BFF8E5528ABB}" dt="2020-06-02T12:16:33.615" v="24" actId="20577"/>
          <ac:spMkLst>
            <pc:docMk/>
            <pc:sldMk cId="799745612" sldId="266"/>
            <ac:spMk id="3" creationId="{5F473D5A-8AE8-A942-B886-4C7422490D7E}"/>
          </ac:spMkLst>
        </pc:spChg>
      </pc:sldChg>
      <pc:sldChg chg="modSp">
        <pc:chgData name="Jackie Downs" userId="S::jdowns@sffcfoundation.org::750fbc34-7e05-427c-89e6-fc2cdb816eca" providerId="AD" clId="Web-{B3DACA83-EB64-B354-CDDA-BFF8E5528ABB}" dt="2020-06-02T12:17:40.491" v="113" actId="20577"/>
        <pc:sldMkLst>
          <pc:docMk/>
          <pc:sldMk cId="335840861" sldId="274"/>
        </pc:sldMkLst>
        <pc:spChg chg="mod">
          <ac:chgData name="Jackie Downs" userId="S::jdowns@sffcfoundation.org::750fbc34-7e05-427c-89e6-fc2cdb816eca" providerId="AD" clId="Web-{B3DACA83-EB64-B354-CDDA-BFF8E5528ABB}" dt="2020-06-02T12:17:40.491" v="113" actId="20577"/>
          <ac:spMkLst>
            <pc:docMk/>
            <pc:sldMk cId="335840861" sldId="274"/>
            <ac:spMk id="3" creationId="{CC9C9DB4-2E63-4979-A63F-04337EDCA270}"/>
          </ac:spMkLst>
        </pc:spChg>
      </pc:sldChg>
    </pc:docChg>
  </pc:docChgLst>
  <pc:docChgLst>
    <pc:chgData name="Ashley DeWitt" userId="S::adewitt@sffcfoundation.org::1206c160-009f-4d23-8076-031e756c6dba" providerId="AD" clId="Web-{D8807B61-3D2C-9C10-F0EF-88B3D85DB2FC}"/>
    <pc:docChg chg="modSld">
      <pc:chgData name="Ashley DeWitt" userId="S::adewitt@sffcfoundation.org::1206c160-009f-4d23-8076-031e756c6dba" providerId="AD" clId="Web-{D8807B61-3D2C-9C10-F0EF-88B3D85DB2FC}" dt="2020-06-15T15:15:54.607" v="16" actId="20577"/>
      <pc:docMkLst>
        <pc:docMk/>
      </pc:docMkLst>
      <pc:sldChg chg="modSp">
        <pc:chgData name="Ashley DeWitt" userId="S::adewitt@sffcfoundation.org::1206c160-009f-4d23-8076-031e756c6dba" providerId="AD" clId="Web-{D8807B61-3D2C-9C10-F0EF-88B3D85DB2FC}" dt="2020-06-15T15:14:31.276" v="0" actId="1076"/>
        <pc:sldMkLst>
          <pc:docMk/>
          <pc:sldMk cId="1771482571" sldId="267"/>
        </pc:sldMkLst>
        <pc:picChg chg="mod">
          <ac:chgData name="Ashley DeWitt" userId="S::adewitt@sffcfoundation.org::1206c160-009f-4d23-8076-031e756c6dba" providerId="AD" clId="Web-{D8807B61-3D2C-9C10-F0EF-88B3D85DB2FC}" dt="2020-06-15T15:14:31.276" v="0" actId="1076"/>
          <ac:picMkLst>
            <pc:docMk/>
            <pc:sldMk cId="1771482571" sldId="267"/>
            <ac:picMk id="5" creationId="{208A6D07-59A1-459E-9C4A-CE7236F287F3}"/>
          </ac:picMkLst>
        </pc:picChg>
      </pc:sldChg>
      <pc:sldChg chg="modSp">
        <pc:chgData name="Ashley DeWitt" userId="S::adewitt@sffcfoundation.org::1206c160-009f-4d23-8076-031e756c6dba" providerId="AD" clId="Web-{D8807B61-3D2C-9C10-F0EF-88B3D85DB2FC}" dt="2020-06-15T15:14:50.449" v="1" actId="1076"/>
        <pc:sldMkLst>
          <pc:docMk/>
          <pc:sldMk cId="4185386118" sldId="271"/>
        </pc:sldMkLst>
        <pc:picChg chg="mod">
          <ac:chgData name="Ashley DeWitt" userId="S::adewitt@sffcfoundation.org::1206c160-009f-4d23-8076-031e756c6dba" providerId="AD" clId="Web-{D8807B61-3D2C-9C10-F0EF-88B3D85DB2FC}" dt="2020-06-15T15:14:50.449" v="1" actId="1076"/>
          <ac:picMkLst>
            <pc:docMk/>
            <pc:sldMk cId="4185386118" sldId="271"/>
            <ac:picMk id="6" creationId="{69C4C46E-99A2-434E-A66D-563FB5477A7C}"/>
          </ac:picMkLst>
        </pc:picChg>
      </pc:sldChg>
      <pc:sldChg chg="modSp">
        <pc:chgData name="Ashley DeWitt" userId="S::adewitt@sffcfoundation.org::1206c160-009f-4d23-8076-031e756c6dba" providerId="AD" clId="Web-{D8807B61-3D2C-9C10-F0EF-88B3D85DB2FC}" dt="2020-06-15T15:15:02.949" v="3" actId="20577"/>
        <pc:sldMkLst>
          <pc:docMk/>
          <pc:sldMk cId="335840861" sldId="274"/>
        </pc:sldMkLst>
        <pc:spChg chg="mod">
          <ac:chgData name="Ashley DeWitt" userId="S::adewitt@sffcfoundation.org::1206c160-009f-4d23-8076-031e756c6dba" providerId="AD" clId="Web-{D8807B61-3D2C-9C10-F0EF-88B3D85DB2FC}" dt="2020-06-15T15:15:02.949" v="3" actId="20577"/>
          <ac:spMkLst>
            <pc:docMk/>
            <pc:sldMk cId="335840861" sldId="274"/>
            <ac:spMk id="3" creationId="{CC9C9DB4-2E63-4979-A63F-04337EDCA270}"/>
          </ac:spMkLst>
        </pc:spChg>
      </pc:sldChg>
      <pc:sldChg chg="modSp">
        <pc:chgData name="Ashley DeWitt" userId="S::adewitt@sffcfoundation.org::1206c160-009f-4d23-8076-031e756c6dba" providerId="AD" clId="Web-{D8807B61-3D2C-9C10-F0EF-88B3D85DB2FC}" dt="2020-06-15T15:15:54.607" v="15" actId="20577"/>
        <pc:sldMkLst>
          <pc:docMk/>
          <pc:sldMk cId="1360226221" sldId="276"/>
        </pc:sldMkLst>
        <pc:spChg chg="mod">
          <ac:chgData name="Ashley DeWitt" userId="S::adewitt@sffcfoundation.org::1206c160-009f-4d23-8076-031e756c6dba" providerId="AD" clId="Web-{D8807B61-3D2C-9C10-F0EF-88B3D85DB2FC}" dt="2020-06-15T15:15:54.607" v="15" actId="20577"/>
          <ac:spMkLst>
            <pc:docMk/>
            <pc:sldMk cId="1360226221" sldId="276"/>
            <ac:spMk id="3" creationId="{BA74F84C-7033-4C9D-BDE9-6FC4CE8AFDA0}"/>
          </ac:spMkLst>
        </pc:spChg>
        <pc:picChg chg="mod">
          <ac:chgData name="Ashley DeWitt" userId="S::adewitt@sffcfoundation.org::1206c160-009f-4d23-8076-031e756c6dba" providerId="AD" clId="Web-{D8807B61-3D2C-9C10-F0EF-88B3D85DB2FC}" dt="2020-06-15T15:15:18.246" v="7" actId="1076"/>
          <ac:picMkLst>
            <pc:docMk/>
            <pc:sldMk cId="1360226221" sldId="276"/>
            <ac:picMk id="4" creationId="{54454ABF-BEE2-4145-A885-72BC6F3D745D}"/>
          </ac:picMkLst>
        </pc:picChg>
        <pc:picChg chg="mod">
          <ac:chgData name="Ashley DeWitt" userId="S::adewitt@sffcfoundation.org::1206c160-009f-4d23-8076-031e756c6dba" providerId="AD" clId="Web-{D8807B61-3D2C-9C10-F0EF-88B3D85DB2FC}" dt="2020-06-15T15:15:20.825" v="8" actId="1076"/>
          <ac:picMkLst>
            <pc:docMk/>
            <pc:sldMk cId="1360226221" sldId="276"/>
            <ac:picMk id="8" creationId="{B6373C5E-4164-438E-949B-8B07DDF04A99}"/>
          </ac:picMkLst>
        </pc:picChg>
      </pc:sldChg>
    </pc:docChg>
  </pc:docChgLst>
  <pc:docChgLst>
    <pc:chgData name="Ashley DeWitt" userId="S::adewitt@sffcfoundation.org::1206c160-009f-4d23-8076-031e756c6dba" providerId="AD" clId="Web-{BAF30C80-C6A4-CC1B-6BB7-767E0AA13504}"/>
    <pc:docChg chg="modSld sldOrd">
      <pc:chgData name="Ashley DeWitt" userId="S::adewitt@sffcfoundation.org::1206c160-009f-4d23-8076-031e756c6dba" providerId="AD" clId="Web-{BAF30C80-C6A4-CC1B-6BB7-767E0AA13504}" dt="2020-05-15T16:18:14.365" v="364" actId="20577"/>
      <pc:docMkLst>
        <pc:docMk/>
      </pc:docMkLst>
      <pc:sldChg chg="modSp ord">
        <pc:chgData name="Ashley DeWitt" userId="S::adewitt@sffcfoundation.org::1206c160-009f-4d23-8076-031e756c6dba" providerId="AD" clId="Web-{BAF30C80-C6A4-CC1B-6BB7-767E0AA13504}" dt="2020-05-15T16:05:47.054" v="16" actId="20577"/>
        <pc:sldMkLst>
          <pc:docMk/>
          <pc:sldMk cId="787876772" sldId="257"/>
        </pc:sldMkLst>
        <pc:spChg chg="mod">
          <ac:chgData name="Ashley DeWitt" userId="S::adewitt@sffcfoundation.org::1206c160-009f-4d23-8076-031e756c6dba" providerId="AD" clId="Web-{BAF30C80-C6A4-CC1B-6BB7-767E0AA13504}" dt="2020-05-15T16:05:47.054" v="16" actId="20577"/>
          <ac:spMkLst>
            <pc:docMk/>
            <pc:sldMk cId="787876772" sldId="257"/>
            <ac:spMk id="3" creationId="{861C37A9-E8FE-704B-B7B7-4779A9B74A85}"/>
          </ac:spMkLst>
        </pc:spChg>
      </pc:sldChg>
      <pc:sldChg chg="modSp">
        <pc:chgData name="Ashley DeWitt" userId="S::adewitt@sffcfoundation.org::1206c160-009f-4d23-8076-031e756c6dba" providerId="AD" clId="Web-{BAF30C80-C6A4-CC1B-6BB7-767E0AA13504}" dt="2020-05-15T16:07:34.475" v="31" actId="20577"/>
        <pc:sldMkLst>
          <pc:docMk/>
          <pc:sldMk cId="3066185609" sldId="258"/>
        </pc:sldMkLst>
        <pc:spChg chg="mod">
          <ac:chgData name="Ashley DeWitt" userId="S::adewitt@sffcfoundation.org::1206c160-009f-4d23-8076-031e756c6dba" providerId="AD" clId="Web-{BAF30C80-C6A4-CC1B-6BB7-767E0AA13504}" dt="2020-05-15T16:07:34.475" v="31" actId="20577"/>
          <ac:spMkLst>
            <pc:docMk/>
            <pc:sldMk cId="3066185609" sldId="258"/>
            <ac:spMk id="3" creationId="{1452DC39-3AF5-9446-B3EC-E9C61DE83992}"/>
          </ac:spMkLst>
        </pc:spChg>
      </pc:sldChg>
      <pc:sldChg chg="modSp">
        <pc:chgData name="Ashley DeWitt" userId="S::adewitt@sffcfoundation.org::1206c160-009f-4d23-8076-031e756c6dba" providerId="AD" clId="Web-{BAF30C80-C6A4-CC1B-6BB7-767E0AA13504}" dt="2020-05-15T16:10:43.928" v="120" actId="20577"/>
        <pc:sldMkLst>
          <pc:docMk/>
          <pc:sldMk cId="2047059088" sldId="265"/>
        </pc:sldMkLst>
        <pc:spChg chg="mod">
          <ac:chgData name="Ashley DeWitt" userId="S::adewitt@sffcfoundation.org::1206c160-009f-4d23-8076-031e756c6dba" providerId="AD" clId="Web-{BAF30C80-C6A4-CC1B-6BB7-767E0AA13504}" dt="2020-05-15T16:10:43.928" v="120" actId="20577"/>
          <ac:spMkLst>
            <pc:docMk/>
            <pc:sldMk cId="2047059088" sldId="265"/>
            <ac:spMk id="3" creationId="{D5D94EC1-906F-DB45-BE36-14471DD86411}"/>
          </ac:spMkLst>
        </pc:spChg>
      </pc:sldChg>
      <pc:sldChg chg="modSp">
        <pc:chgData name="Ashley DeWitt" userId="S::adewitt@sffcfoundation.org::1206c160-009f-4d23-8076-031e756c6dba" providerId="AD" clId="Web-{BAF30C80-C6A4-CC1B-6BB7-767E0AA13504}" dt="2020-05-15T16:11:54.756" v="131" actId="20577"/>
        <pc:sldMkLst>
          <pc:docMk/>
          <pc:sldMk cId="799745612" sldId="266"/>
        </pc:sldMkLst>
        <pc:spChg chg="mod">
          <ac:chgData name="Ashley DeWitt" userId="S::adewitt@sffcfoundation.org::1206c160-009f-4d23-8076-031e756c6dba" providerId="AD" clId="Web-{BAF30C80-C6A4-CC1B-6BB7-767E0AA13504}" dt="2020-05-15T16:11:54.756" v="131" actId="20577"/>
          <ac:spMkLst>
            <pc:docMk/>
            <pc:sldMk cId="799745612" sldId="266"/>
            <ac:spMk id="3" creationId="{5F473D5A-8AE8-A942-B886-4C7422490D7E}"/>
          </ac:spMkLst>
        </pc:spChg>
      </pc:sldChg>
      <pc:sldChg chg="modSp">
        <pc:chgData name="Ashley DeWitt" userId="S::adewitt@sffcfoundation.org::1206c160-009f-4d23-8076-031e756c6dba" providerId="AD" clId="Web-{BAF30C80-C6A4-CC1B-6BB7-767E0AA13504}" dt="2020-05-15T16:12:33.553" v="220" actId="20577"/>
        <pc:sldMkLst>
          <pc:docMk/>
          <pc:sldMk cId="1771482571" sldId="267"/>
        </pc:sldMkLst>
        <pc:spChg chg="mod">
          <ac:chgData name="Ashley DeWitt" userId="S::adewitt@sffcfoundation.org::1206c160-009f-4d23-8076-031e756c6dba" providerId="AD" clId="Web-{BAF30C80-C6A4-CC1B-6BB7-767E0AA13504}" dt="2020-05-15T16:12:33.553" v="220" actId="20577"/>
          <ac:spMkLst>
            <pc:docMk/>
            <pc:sldMk cId="1771482571" sldId="267"/>
            <ac:spMk id="3" creationId="{EAF7E175-CD38-AD46-947A-E8D301C4EE0B}"/>
          </ac:spMkLst>
        </pc:spChg>
      </pc:sldChg>
      <pc:sldChg chg="modSp ord">
        <pc:chgData name="Ashley DeWitt" userId="S::adewitt@sffcfoundation.org::1206c160-009f-4d23-8076-031e756c6dba" providerId="AD" clId="Web-{BAF30C80-C6A4-CC1B-6BB7-767E0AA13504}" dt="2020-05-15T16:13:37.631" v="250" actId="20577"/>
        <pc:sldMkLst>
          <pc:docMk/>
          <pc:sldMk cId="3965408220" sldId="268"/>
        </pc:sldMkLst>
        <pc:spChg chg="mod">
          <ac:chgData name="Ashley DeWitt" userId="S::adewitt@sffcfoundation.org::1206c160-009f-4d23-8076-031e756c6dba" providerId="AD" clId="Web-{BAF30C80-C6A4-CC1B-6BB7-767E0AA13504}" dt="2020-05-15T16:12:50.522" v="233" actId="20577"/>
          <ac:spMkLst>
            <pc:docMk/>
            <pc:sldMk cId="3965408220" sldId="268"/>
            <ac:spMk id="2" creationId="{75C54822-F8D0-534A-B9E2-360EC8924FC8}"/>
          </ac:spMkLst>
        </pc:spChg>
        <pc:spChg chg="mod">
          <ac:chgData name="Ashley DeWitt" userId="S::adewitt@sffcfoundation.org::1206c160-009f-4d23-8076-031e756c6dba" providerId="AD" clId="Web-{BAF30C80-C6A4-CC1B-6BB7-767E0AA13504}" dt="2020-05-15T16:13:37.631" v="250" actId="20577"/>
          <ac:spMkLst>
            <pc:docMk/>
            <pc:sldMk cId="3965408220" sldId="268"/>
            <ac:spMk id="3" creationId="{10777965-CE25-B84E-9495-8220FCCCAD46}"/>
          </ac:spMkLst>
        </pc:spChg>
      </pc:sldChg>
      <pc:sldChg chg="modSp">
        <pc:chgData name="Ashley DeWitt" userId="S::adewitt@sffcfoundation.org::1206c160-009f-4d23-8076-031e756c6dba" providerId="AD" clId="Web-{BAF30C80-C6A4-CC1B-6BB7-767E0AA13504}" dt="2020-05-15T16:15:08.209" v="258" actId="20577"/>
        <pc:sldMkLst>
          <pc:docMk/>
          <pc:sldMk cId="193317456" sldId="270"/>
        </pc:sldMkLst>
        <pc:spChg chg="mod">
          <ac:chgData name="Ashley DeWitt" userId="S::adewitt@sffcfoundation.org::1206c160-009f-4d23-8076-031e756c6dba" providerId="AD" clId="Web-{BAF30C80-C6A4-CC1B-6BB7-767E0AA13504}" dt="2020-05-15T16:15:08.209" v="258" actId="20577"/>
          <ac:spMkLst>
            <pc:docMk/>
            <pc:sldMk cId="193317456" sldId="270"/>
            <ac:spMk id="3" creationId="{E8532848-E4E2-4A4E-9047-FFCD3BD68A90}"/>
          </ac:spMkLst>
        </pc:spChg>
      </pc:sldChg>
      <pc:sldChg chg="addSp modSp">
        <pc:chgData name="Ashley DeWitt" userId="S::adewitt@sffcfoundation.org::1206c160-009f-4d23-8076-031e756c6dba" providerId="AD" clId="Web-{BAF30C80-C6A4-CC1B-6BB7-767E0AA13504}" dt="2020-05-15T16:16:40.881" v="334" actId="20577"/>
        <pc:sldMkLst>
          <pc:docMk/>
          <pc:sldMk cId="4185386118" sldId="271"/>
        </pc:sldMkLst>
        <pc:spChg chg="mod">
          <ac:chgData name="Ashley DeWitt" userId="S::adewitt@sffcfoundation.org::1206c160-009f-4d23-8076-031e756c6dba" providerId="AD" clId="Web-{BAF30C80-C6A4-CC1B-6BB7-767E0AA13504}" dt="2020-05-15T16:16:40.881" v="334" actId="20577"/>
          <ac:spMkLst>
            <pc:docMk/>
            <pc:sldMk cId="4185386118" sldId="271"/>
            <ac:spMk id="3" creationId="{50BEED88-40F3-C340-9FD8-4A056EBA55D3}"/>
          </ac:spMkLst>
        </pc:spChg>
        <pc:picChg chg="add mod">
          <ac:chgData name="Ashley DeWitt" userId="S::adewitt@sffcfoundation.org::1206c160-009f-4d23-8076-031e756c6dba" providerId="AD" clId="Web-{BAF30C80-C6A4-CC1B-6BB7-767E0AA13504}" dt="2020-05-15T16:16:36.537" v="326" actId="1076"/>
          <ac:picMkLst>
            <pc:docMk/>
            <pc:sldMk cId="4185386118" sldId="271"/>
            <ac:picMk id="6" creationId="{69C4C46E-99A2-434E-A66D-563FB5477A7C}"/>
          </ac:picMkLst>
        </pc:picChg>
      </pc:sldChg>
      <pc:sldChg chg="modSp">
        <pc:chgData name="Ashley DeWitt" userId="S::adewitt@sffcfoundation.org::1206c160-009f-4d23-8076-031e756c6dba" providerId="AD" clId="Web-{BAF30C80-C6A4-CC1B-6BB7-767E0AA13504}" dt="2020-05-15T16:18:14.365" v="363" actId="20577"/>
        <pc:sldMkLst>
          <pc:docMk/>
          <pc:sldMk cId="335840861" sldId="274"/>
        </pc:sldMkLst>
        <pc:spChg chg="mod">
          <ac:chgData name="Ashley DeWitt" userId="S::adewitt@sffcfoundation.org::1206c160-009f-4d23-8076-031e756c6dba" providerId="AD" clId="Web-{BAF30C80-C6A4-CC1B-6BB7-767E0AA13504}" dt="2020-05-15T16:18:14.365" v="363" actId="20577"/>
          <ac:spMkLst>
            <pc:docMk/>
            <pc:sldMk cId="335840861" sldId="274"/>
            <ac:spMk id="3" creationId="{CC9C9DB4-2E63-4979-A63F-04337EDCA270}"/>
          </ac:spMkLst>
        </pc:spChg>
      </pc:sldChg>
      <pc:sldChg chg="modSp ord">
        <pc:chgData name="Ashley DeWitt" userId="S::adewitt@sffcfoundation.org::1206c160-009f-4d23-8076-031e756c6dba" providerId="AD" clId="Web-{BAF30C80-C6A4-CC1B-6BB7-767E0AA13504}" dt="2020-05-15T16:05:28.898" v="10" actId="20577"/>
        <pc:sldMkLst>
          <pc:docMk/>
          <pc:sldMk cId="1849070044" sldId="275"/>
        </pc:sldMkLst>
        <pc:spChg chg="mod">
          <ac:chgData name="Ashley DeWitt" userId="S::adewitt@sffcfoundation.org::1206c160-009f-4d23-8076-031e756c6dba" providerId="AD" clId="Web-{BAF30C80-C6A4-CC1B-6BB7-767E0AA13504}" dt="2020-05-15T16:05:20.414" v="5" actId="20577"/>
          <ac:spMkLst>
            <pc:docMk/>
            <pc:sldMk cId="1849070044" sldId="275"/>
            <ac:spMk id="2" creationId="{B8C68A62-D251-4D26-B715-A70E2F32ECB2}"/>
          </ac:spMkLst>
        </pc:spChg>
        <pc:spChg chg="mod">
          <ac:chgData name="Ashley DeWitt" userId="S::adewitt@sffcfoundation.org::1206c160-009f-4d23-8076-031e756c6dba" providerId="AD" clId="Web-{BAF30C80-C6A4-CC1B-6BB7-767E0AA13504}" dt="2020-05-15T16:05:28.898" v="10" actId="20577"/>
          <ac:spMkLst>
            <pc:docMk/>
            <pc:sldMk cId="1849070044" sldId="275"/>
            <ac:spMk id="3" creationId="{E566239D-2877-4D97-9E2F-CD3781167827}"/>
          </ac:spMkLst>
        </pc:spChg>
      </pc:sldChg>
    </pc:docChg>
  </pc:docChgLst>
  <pc:docChgLst>
    <pc:chgData name="Jackie Downs" userId="S::jdowns@sffcfoundation.org::750fbc34-7e05-427c-89e6-fc2cdb816eca" providerId="AD" clId="Web-{6A6E9A51-63C6-CFDB-521C-1A7359F39176}"/>
    <pc:docChg chg="delSld modSld">
      <pc:chgData name="Jackie Downs" userId="S::jdowns@sffcfoundation.org::750fbc34-7e05-427c-89e6-fc2cdb816eca" providerId="AD" clId="Web-{6A6E9A51-63C6-CFDB-521C-1A7359F39176}" dt="2021-06-03T14:56:11.092" v="3"/>
      <pc:docMkLst>
        <pc:docMk/>
      </pc:docMkLst>
      <pc:sldChg chg="modSp del">
        <pc:chgData name="Jackie Downs" userId="S::jdowns@sffcfoundation.org::750fbc34-7e05-427c-89e6-fc2cdb816eca" providerId="AD" clId="Web-{6A6E9A51-63C6-CFDB-521C-1A7359F39176}" dt="2021-06-03T14:56:11.092" v="3"/>
        <pc:sldMkLst>
          <pc:docMk/>
          <pc:sldMk cId="1510724725" sldId="281"/>
        </pc:sldMkLst>
        <pc:spChg chg="mod">
          <ac:chgData name="Jackie Downs" userId="S::jdowns@sffcfoundation.org::750fbc34-7e05-427c-89e6-fc2cdb816eca" providerId="AD" clId="Web-{6A6E9A51-63C6-CFDB-521C-1A7359F39176}" dt="2021-06-03T14:56:00.263" v="2" actId="20577"/>
          <ac:spMkLst>
            <pc:docMk/>
            <pc:sldMk cId="1510724725" sldId="281"/>
            <ac:spMk id="3" creationId="{E5664562-ABEA-4AF2-B587-D81954083049}"/>
          </ac:spMkLst>
        </pc:spChg>
      </pc:sldChg>
    </pc:docChg>
  </pc:docChgLst>
  <pc:docChgLst>
    <pc:chgData name="Kelly Jackson Daugherty" userId="S::kjackson@sffcfoundation.org::0755397c-7597-4155-991c-7892da48e6f8" providerId="AD" clId="Web-{098A1065-0285-EFAA-15FB-163E8A51EFC9}"/>
    <pc:docChg chg="modSld">
      <pc:chgData name="Kelly Jackson Daugherty" userId="S::kjackson@sffcfoundation.org::0755397c-7597-4155-991c-7892da48e6f8" providerId="AD" clId="Web-{098A1065-0285-EFAA-15FB-163E8A51EFC9}" dt="2021-03-09T15:19:16.663" v="6" actId="20577"/>
      <pc:docMkLst>
        <pc:docMk/>
      </pc:docMkLst>
      <pc:sldChg chg="modSp">
        <pc:chgData name="Kelly Jackson Daugherty" userId="S::kjackson@sffcfoundation.org::0755397c-7597-4155-991c-7892da48e6f8" providerId="AD" clId="Web-{098A1065-0285-EFAA-15FB-163E8A51EFC9}" dt="2021-03-09T15:17:49.116" v="0" actId="20577"/>
        <pc:sldMkLst>
          <pc:docMk/>
          <pc:sldMk cId="638758829" sldId="256"/>
        </pc:sldMkLst>
        <pc:spChg chg="mod">
          <ac:chgData name="Kelly Jackson Daugherty" userId="S::kjackson@sffcfoundation.org::0755397c-7597-4155-991c-7892da48e6f8" providerId="AD" clId="Web-{098A1065-0285-EFAA-15FB-163E8A51EFC9}" dt="2021-03-09T15:17:49.116" v="0" actId="20577"/>
          <ac:spMkLst>
            <pc:docMk/>
            <pc:sldMk cId="638758829" sldId="256"/>
            <ac:spMk id="3" creationId="{8AE81EA1-9856-494D-9F09-87AF5441B45B}"/>
          </ac:spMkLst>
        </pc:spChg>
      </pc:sldChg>
      <pc:sldChg chg="modSp">
        <pc:chgData name="Kelly Jackson Daugherty" userId="S::kjackson@sffcfoundation.org::0755397c-7597-4155-991c-7892da48e6f8" providerId="AD" clId="Web-{098A1065-0285-EFAA-15FB-163E8A51EFC9}" dt="2021-03-09T15:18:59.944" v="4" actId="20577"/>
        <pc:sldMkLst>
          <pc:docMk/>
          <pc:sldMk cId="193317456" sldId="270"/>
        </pc:sldMkLst>
        <pc:spChg chg="mod">
          <ac:chgData name="Kelly Jackson Daugherty" userId="S::kjackson@sffcfoundation.org::0755397c-7597-4155-991c-7892da48e6f8" providerId="AD" clId="Web-{098A1065-0285-EFAA-15FB-163E8A51EFC9}" dt="2021-03-09T15:18:59.944" v="4" actId="20577"/>
          <ac:spMkLst>
            <pc:docMk/>
            <pc:sldMk cId="193317456" sldId="270"/>
            <ac:spMk id="3" creationId="{E8532848-E4E2-4A4E-9047-FFCD3BD68A90}"/>
          </ac:spMkLst>
        </pc:spChg>
      </pc:sldChg>
      <pc:sldChg chg="modSp">
        <pc:chgData name="Kelly Jackson Daugherty" userId="S::kjackson@sffcfoundation.org::0755397c-7597-4155-991c-7892da48e6f8" providerId="AD" clId="Web-{098A1065-0285-EFAA-15FB-163E8A51EFC9}" dt="2021-03-09T15:19:16.663" v="6" actId="20577"/>
        <pc:sldMkLst>
          <pc:docMk/>
          <pc:sldMk cId="1360226221" sldId="276"/>
        </pc:sldMkLst>
        <pc:spChg chg="mod">
          <ac:chgData name="Kelly Jackson Daugherty" userId="S::kjackson@sffcfoundation.org::0755397c-7597-4155-991c-7892da48e6f8" providerId="AD" clId="Web-{098A1065-0285-EFAA-15FB-163E8A51EFC9}" dt="2021-03-09T15:19:16.663" v="6" actId="20577"/>
          <ac:spMkLst>
            <pc:docMk/>
            <pc:sldMk cId="1360226221" sldId="276"/>
            <ac:spMk id="3" creationId="{BA74F84C-7033-4C9D-BDE9-6FC4CE8AFDA0}"/>
          </ac:spMkLst>
        </pc:spChg>
      </pc:sldChg>
      <pc:sldChg chg="modSp">
        <pc:chgData name="Kelly Jackson Daugherty" userId="S::kjackson@sffcfoundation.org::0755397c-7597-4155-991c-7892da48e6f8" providerId="AD" clId="Web-{098A1065-0285-EFAA-15FB-163E8A51EFC9}" dt="2021-03-09T15:18:02.819" v="2" actId="20577"/>
        <pc:sldMkLst>
          <pc:docMk/>
          <pc:sldMk cId="2511384691" sldId="279"/>
        </pc:sldMkLst>
        <pc:spChg chg="mod">
          <ac:chgData name="Kelly Jackson Daugherty" userId="S::kjackson@sffcfoundation.org::0755397c-7597-4155-991c-7892da48e6f8" providerId="AD" clId="Web-{098A1065-0285-EFAA-15FB-163E8A51EFC9}" dt="2021-03-09T15:18:02.819" v="2" actId="20577"/>
          <ac:spMkLst>
            <pc:docMk/>
            <pc:sldMk cId="2511384691" sldId="279"/>
            <ac:spMk id="3" creationId="{598E5F6A-D215-45C1-B0D0-390A967308ED}"/>
          </ac:spMkLst>
        </pc:spChg>
      </pc:sldChg>
    </pc:docChg>
  </pc:docChgLst>
  <pc:docChgLst>
    <pc:chgData name="Jackie Downs" userId="S::jdowns@sffcfoundation.org::750fbc34-7e05-427c-89e6-fc2cdb816eca" providerId="AD" clId="Web-{ACE264CA-E41B-EEBF-1243-5AD83EBCE80B}"/>
    <pc:docChg chg="addSld delSld modSld sldOrd">
      <pc:chgData name="Jackie Downs" userId="S::jdowns@sffcfoundation.org::750fbc34-7e05-427c-89e6-fc2cdb816eca" providerId="AD" clId="Web-{ACE264CA-E41B-EEBF-1243-5AD83EBCE80B}" dt="2020-12-02T16:22:33.090" v="161" actId="20577"/>
      <pc:docMkLst>
        <pc:docMk/>
      </pc:docMkLst>
      <pc:sldChg chg="modSp">
        <pc:chgData name="Jackie Downs" userId="S::jdowns@sffcfoundation.org::750fbc34-7e05-427c-89e6-fc2cdb816eca" providerId="AD" clId="Web-{ACE264CA-E41B-EEBF-1243-5AD83EBCE80B}" dt="2020-12-02T16:18:33.460" v="63" actId="20577"/>
        <pc:sldMkLst>
          <pc:docMk/>
          <pc:sldMk cId="2047059088" sldId="265"/>
        </pc:sldMkLst>
        <pc:spChg chg="mod">
          <ac:chgData name="Jackie Downs" userId="S::jdowns@sffcfoundation.org::750fbc34-7e05-427c-89e6-fc2cdb816eca" providerId="AD" clId="Web-{ACE264CA-E41B-EEBF-1243-5AD83EBCE80B}" dt="2020-12-02T16:18:33.460" v="63" actId="20577"/>
          <ac:spMkLst>
            <pc:docMk/>
            <pc:sldMk cId="2047059088" sldId="265"/>
            <ac:spMk id="3" creationId="{D5D94EC1-906F-DB45-BE36-14471DD86411}"/>
          </ac:spMkLst>
        </pc:spChg>
      </pc:sldChg>
      <pc:sldChg chg="ord">
        <pc:chgData name="Jackie Downs" userId="S::jdowns@sffcfoundation.org::750fbc34-7e05-427c-89e6-fc2cdb816eca" providerId="AD" clId="Web-{ACE264CA-E41B-EEBF-1243-5AD83EBCE80B}" dt="2020-12-02T16:16:43.879" v="10"/>
        <pc:sldMkLst>
          <pc:docMk/>
          <pc:sldMk cId="799745612" sldId="266"/>
        </pc:sldMkLst>
      </pc:sldChg>
      <pc:sldChg chg="modSp">
        <pc:chgData name="Jackie Downs" userId="S::jdowns@sffcfoundation.org::750fbc34-7e05-427c-89e6-fc2cdb816eca" providerId="AD" clId="Web-{ACE264CA-E41B-EEBF-1243-5AD83EBCE80B}" dt="2020-12-02T16:19:10.992" v="66" actId="20577"/>
        <pc:sldMkLst>
          <pc:docMk/>
          <pc:sldMk cId="1771482571" sldId="267"/>
        </pc:sldMkLst>
        <pc:spChg chg="mod">
          <ac:chgData name="Jackie Downs" userId="S::jdowns@sffcfoundation.org::750fbc34-7e05-427c-89e6-fc2cdb816eca" providerId="AD" clId="Web-{ACE264CA-E41B-EEBF-1243-5AD83EBCE80B}" dt="2020-12-02T16:19:10.992" v="66" actId="20577"/>
          <ac:spMkLst>
            <pc:docMk/>
            <pc:sldMk cId="1771482571" sldId="267"/>
            <ac:spMk id="3" creationId="{EAF7E175-CD38-AD46-947A-E8D301C4EE0B}"/>
          </ac:spMkLst>
        </pc:spChg>
      </pc:sldChg>
      <pc:sldChg chg="modSp">
        <pc:chgData name="Jackie Downs" userId="S::jdowns@sffcfoundation.org::750fbc34-7e05-427c-89e6-fc2cdb816eca" providerId="AD" clId="Web-{ACE264CA-E41B-EEBF-1243-5AD83EBCE80B}" dt="2020-12-02T16:22:31.684" v="159" actId="20577"/>
        <pc:sldMkLst>
          <pc:docMk/>
          <pc:sldMk cId="3965408220" sldId="268"/>
        </pc:sldMkLst>
        <pc:spChg chg="mod">
          <ac:chgData name="Jackie Downs" userId="S::jdowns@sffcfoundation.org::750fbc34-7e05-427c-89e6-fc2cdb816eca" providerId="AD" clId="Web-{ACE264CA-E41B-EEBF-1243-5AD83EBCE80B}" dt="2020-12-02T16:22:31.684" v="159" actId="20577"/>
          <ac:spMkLst>
            <pc:docMk/>
            <pc:sldMk cId="3965408220" sldId="268"/>
            <ac:spMk id="2" creationId="{75C54822-F8D0-534A-B9E2-360EC8924FC8}"/>
          </ac:spMkLst>
        </pc:spChg>
      </pc:sldChg>
      <pc:sldChg chg="del">
        <pc:chgData name="Jackie Downs" userId="S::jdowns@sffcfoundation.org::750fbc34-7e05-427c-89e6-fc2cdb816eca" providerId="AD" clId="Web-{ACE264CA-E41B-EEBF-1243-5AD83EBCE80B}" dt="2020-12-02T15:53:48.599" v="1"/>
        <pc:sldMkLst>
          <pc:docMk/>
          <pc:sldMk cId="1307016717" sldId="273"/>
        </pc:sldMkLst>
      </pc:sldChg>
      <pc:sldChg chg="modSp">
        <pc:chgData name="Jackie Downs" userId="S::jdowns@sffcfoundation.org::750fbc34-7e05-427c-89e6-fc2cdb816eca" providerId="AD" clId="Web-{ACE264CA-E41B-EEBF-1243-5AD83EBCE80B}" dt="2020-12-02T16:20:11.634" v="72" actId="20577"/>
        <pc:sldMkLst>
          <pc:docMk/>
          <pc:sldMk cId="335840861" sldId="274"/>
        </pc:sldMkLst>
        <pc:spChg chg="mod">
          <ac:chgData name="Jackie Downs" userId="S::jdowns@sffcfoundation.org::750fbc34-7e05-427c-89e6-fc2cdb816eca" providerId="AD" clId="Web-{ACE264CA-E41B-EEBF-1243-5AD83EBCE80B}" dt="2020-12-02T16:20:11.634" v="72" actId="20577"/>
          <ac:spMkLst>
            <pc:docMk/>
            <pc:sldMk cId="335840861" sldId="274"/>
            <ac:spMk id="3" creationId="{CC9C9DB4-2E63-4979-A63F-04337EDCA270}"/>
          </ac:spMkLst>
        </pc:spChg>
      </pc:sldChg>
      <pc:sldChg chg="modSp">
        <pc:chgData name="Jackie Downs" userId="S::jdowns@sffcfoundation.org::750fbc34-7e05-427c-89e6-fc2cdb816eca" providerId="AD" clId="Web-{ACE264CA-E41B-EEBF-1243-5AD83EBCE80B}" dt="2020-12-02T16:20:49.900" v="95" actId="20577"/>
        <pc:sldMkLst>
          <pc:docMk/>
          <pc:sldMk cId="2244081429" sldId="277"/>
        </pc:sldMkLst>
        <pc:spChg chg="mod">
          <ac:chgData name="Jackie Downs" userId="S::jdowns@sffcfoundation.org::750fbc34-7e05-427c-89e6-fc2cdb816eca" providerId="AD" clId="Web-{ACE264CA-E41B-EEBF-1243-5AD83EBCE80B}" dt="2020-12-02T16:20:49.900" v="95" actId="20577"/>
          <ac:spMkLst>
            <pc:docMk/>
            <pc:sldMk cId="2244081429" sldId="277"/>
            <ac:spMk id="2" creationId="{6E151E1F-A719-4F8C-9891-1F3024C460DD}"/>
          </ac:spMkLst>
        </pc:spChg>
      </pc:sldChg>
      <pc:sldChg chg="add">
        <pc:chgData name="Jackie Downs" userId="S::jdowns@sffcfoundation.org::750fbc34-7e05-427c-89e6-fc2cdb816eca" providerId="AD" clId="Web-{ACE264CA-E41B-EEBF-1243-5AD83EBCE80B}" dt="2020-12-02T15:53:08.817" v="0"/>
        <pc:sldMkLst>
          <pc:docMk/>
          <pc:sldMk cId="2511384691" sldId="279"/>
        </pc:sldMkLst>
      </pc:sldChg>
    </pc:docChg>
  </pc:docChgLst>
  <pc:docChgLst>
    <pc:chgData name="Jackie Downs" userId="S::jdowns@sffcfoundation.org::750fbc34-7e05-427c-89e6-fc2cdb816eca" providerId="AD" clId="Web-{B397D486-AE54-46EC-0E29-7B4BA266D8BE}"/>
    <pc:docChg chg="delSld modSld sldOrd">
      <pc:chgData name="Jackie Downs" userId="S::jdowns@sffcfoundation.org::750fbc34-7e05-427c-89e6-fc2cdb816eca" providerId="AD" clId="Web-{B397D486-AE54-46EC-0E29-7B4BA266D8BE}" dt="2022-05-24T17:09:37.392" v="62" actId="20577"/>
      <pc:docMkLst>
        <pc:docMk/>
      </pc:docMkLst>
      <pc:sldChg chg="modSp">
        <pc:chgData name="Jackie Downs" userId="S::jdowns@sffcfoundation.org::750fbc34-7e05-427c-89e6-fc2cdb816eca" providerId="AD" clId="Web-{B397D486-AE54-46EC-0E29-7B4BA266D8BE}" dt="2022-05-24T17:01:13.784" v="10" actId="1076"/>
        <pc:sldMkLst>
          <pc:docMk/>
          <pc:sldMk cId="638758829" sldId="256"/>
        </pc:sldMkLst>
        <pc:spChg chg="mod">
          <ac:chgData name="Jackie Downs" userId="S::jdowns@sffcfoundation.org::750fbc34-7e05-427c-89e6-fc2cdb816eca" providerId="AD" clId="Web-{B397D486-AE54-46EC-0E29-7B4BA266D8BE}" dt="2022-05-24T17:01:13.784" v="10" actId="1076"/>
          <ac:spMkLst>
            <pc:docMk/>
            <pc:sldMk cId="638758829" sldId="256"/>
            <ac:spMk id="2" creationId="{C070D5FD-4E1A-5347-B428-42884AD3211A}"/>
          </ac:spMkLst>
        </pc:spChg>
        <pc:picChg chg="mod">
          <ac:chgData name="Jackie Downs" userId="S::jdowns@sffcfoundation.org::750fbc34-7e05-427c-89e6-fc2cdb816eca" providerId="AD" clId="Web-{B397D486-AE54-46EC-0E29-7B4BA266D8BE}" dt="2022-05-24T17:00:36.471" v="1" actId="1076"/>
          <ac:picMkLst>
            <pc:docMk/>
            <pc:sldMk cId="638758829" sldId="256"/>
            <ac:picMk id="4" creationId="{1E29DFD1-0B9D-4163-8570-F4A7D83034E1}"/>
          </ac:picMkLst>
        </pc:picChg>
      </pc:sldChg>
      <pc:sldChg chg="modSp">
        <pc:chgData name="Jackie Downs" userId="S::jdowns@sffcfoundation.org::750fbc34-7e05-427c-89e6-fc2cdb816eca" providerId="AD" clId="Web-{B397D486-AE54-46EC-0E29-7B4BA266D8BE}" dt="2022-05-24T17:08:43.516" v="59" actId="1076"/>
        <pc:sldMkLst>
          <pc:docMk/>
          <pc:sldMk cId="3066185609" sldId="258"/>
        </pc:sldMkLst>
        <pc:spChg chg="mod">
          <ac:chgData name="Jackie Downs" userId="S::jdowns@sffcfoundation.org::750fbc34-7e05-427c-89e6-fc2cdb816eca" providerId="AD" clId="Web-{B397D486-AE54-46EC-0E29-7B4BA266D8BE}" dt="2022-05-24T17:01:22.878" v="12" actId="20577"/>
          <ac:spMkLst>
            <pc:docMk/>
            <pc:sldMk cId="3066185609" sldId="258"/>
            <ac:spMk id="2" creationId="{8BFFAE9B-3686-5745-AE4B-3C08EBFF95FE}"/>
          </ac:spMkLst>
        </pc:spChg>
        <pc:spChg chg="mod">
          <ac:chgData name="Jackie Downs" userId="S::jdowns@sffcfoundation.org::750fbc34-7e05-427c-89e6-fc2cdb816eca" providerId="AD" clId="Web-{B397D486-AE54-46EC-0E29-7B4BA266D8BE}" dt="2022-05-24T17:01:26.754" v="13" actId="1076"/>
          <ac:spMkLst>
            <pc:docMk/>
            <pc:sldMk cId="3066185609" sldId="258"/>
            <ac:spMk id="3" creationId="{1452DC39-3AF5-9446-B3EC-E9C61DE83992}"/>
          </ac:spMkLst>
        </pc:spChg>
        <pc:picChg chg="mod">
          <ac:chgData name="Jackie Downs" userId="S::jdowns@sffcfoundation.org::750fbc34-7e05-427c-89e6-fc2cdb816eca" providerId="AD" clId="Web-{B397D486-AE54-46EC-0E29-7B4BA266D8BE}" dt="2022-05-24T17:08:43.516" v="59" actId="1076"/>
          <ac:picMkLst>
            <pc:docMk/>
            <pc:sldMk cId="3066185609" sldId="258"/>
            <ac:picMk id="4" creationId="{C4185F0B-DFA0-4B0C-8B86-CC7DF1B503A0}"/>
          </ac:picMkLst>
        </pc:picChg>
      </pc:sldChg>
      <pc:sldChg chg="modSp">
        <pc:chgData name="Jackie Downs" userId="S::jdowns@sffcfoundation.org::750fbc34-7e05-427c-89e6-fc2cdb816eca" providerId="AD" clId="Web-{B397D486-AE54-46EC-0E29-7B4BA266D8BE}" dt="2022-05-24T17:04:22.055" v="28" actId="20577"/>
        <pc:sldMkLst>
          <pc:docMk/>
          <pc:sldMk cId="2047059088" sldId="265"/>
        </pc:sldMkLst>
        <pc:spChg chg="mod">
          <ac:chgData name="Jackie Downs" userId="S::jdowns@sffcfoundation.org::750fbc34-7e05-427c-89e6-fc2cdb816eca" providerId="AD" clId="Web-{B397D486-AE54-46EC-0E29-7B4BA266D8BE}" dt="2022-05-24T17:04:22.055" v="28" actId="20577"/>
          <ac:spMkLst>
            <pc:docMk/>
            <pc:sldMk cId="2047059088" sldId="265"/>
            <ac:spMk id="2" creationId="{A748DEC0-40BF-C842-A6A7-85793F778BFD}"/>
          </ac:spMkLst>
        </pc:spChg>
      </pc:sldChg>
      <pc:sldChg chg="modSp">
        <pc:chgData name="Jackie Downs" userId="S::jdowns@sffcfoundation.org::750fbc34-7e05-427c-89e6-fc2cdb816eca" providerId="AD" clId="Web-{B397D486-AE54-46EC-0E29-7B4BA266D8BE}" dt="2022-05-24T17:02:50.521" v="20" actId="20577"/>
        <pc:sldMkLst>
          <pc:docMk/>
          <pc:sldMk cId="799745612" sldId="266"/>
        </pc:sldMkLst>
        <pc:spChg chg="mod">
          <ac:chgData name="Jackie Downs" userId="S::jdowns@sffcfoundation.org::750fbc34-7e05-427c-89e6-fc2cdb816eca" providerId="AD" clId="Web-{B397D486-AE54-46EC-0E29-7B4BA266D8BE}" dt="2022-05-24T17:02:22.505" v="17" actId="20577"/>
          <ac:spMkLst>
            <pc:docMk/>
            <pc:sldMk cId="799745612" sldId="266"/>
            <ac:spMk id="2" creationId="{E9F4FFA9-4ACF-E643-8152-9A2A234BE78E}"/>
          </ac:spMkLst>
        </pc:spChg>
        <pc:spChg chg="mod">
          <ac:chgData name="Jackie Downs" userId="S::jdowns@sffcfoundation.org::750fbc34-7e05-427c-89e6-fc2cdb816eca" providerId="AD" clId="Web-{B397D486-AE54-46EC-0E29-7B4BA266D8BE}" dt="2022-05-24T17:02:50.521" v="20" actId="20577"/>
          <ac:spMkLst>
            <pc:docMk/>
            <pc:sldMk cId="799745612" sldId="266"/>
            <ac:spMk id="3" creationId="{5F473D5A-8AE8-A942-B886-4C7422490D7E}"/>
          </ac:spMkLst>
        </pc:spChg>
      </pc:sldChg>
      <pc:sldChg chg="delSp modSp ord">
        <pc:chgData name="Jackie Downs" userId="S::jdowns@sffcfoundation.org::750fbc34-7e05-427c-89e6-fc2cdb816eca" providerId="AD" clId="Web-{B397D486-AE54-46EC-0E29-7B4BA266D8BE}" dt="2022-05-24T17:08:05.218" v="57"/>
        <pc:sldMkLst>
          <pc:docMk/>
          <pc:sldMk cId="1771482571" sldId="267"/>
        </pc:sldMkLst>
        <pc:spChg chg="mod">
          <ac:chgData name="Jackie Downs" userId="S::jdowns@sffcfoundation.org::750fbc34-7e05-427c-89e6-fc2cdb816eca" providerId="AD" clId="Web-{B397D486-AE54-46EC-0E29-7B4BA266D8BE}" dt="2022-05-24T17:06:46.450" v="56" actId="20577"/>
          <ac:spMkLst>
            <pc:docMk/>
            <pc:sldMk cId="1771482571" sldId="267"/>
            <ac:spMk id="2" creationId="{033D9E78-A5D3-8C48-A607-BC22DA7D2068}"/>
          </ac:spMkLst>
        </pc:spChg>
        <pc:spChg chg="mod">
          <ac:chgData name="Jackie Downs" userId="S::jdowns@sffcfoundation.org::750fbc34-7e05-427c-89e6-fc2cdb816eca" providerId="AD" clId="Web-{B397D486-AE54-46EC-0E29-7B4BA266D8BE}" dt="2022-05-24T17:06:38.231" v="54" actId="20577"/>
          <ac:spMkLst>
            <pc:docMk/>
            <pc:sldMk cId="1771482571" sldId="267"/>
            <ac:spMk id="3" creationId="{EAF7E175-CD38-AD46-947A-E8D301C4EE0B}"/>
          </ac:spMkLst>
        </pc:spChg>
        <pc:picChg chg="del">
          <ac:chgData name="Jackie Downs" userId="S::jdowns@sffcfoundation.org::750fbc34-7e05-427c-89e6-fc2cdb816eca" providerId="AD" clId="Web-{B397D486-AE54-46EC-0E29-7B4BA266D8BE}" dt="2022-05-24T17:05:28.151" v="40"/>
          <ac:picMkLst>
            <pc:docMk/>
            <pc:sldMk cId="1771482571" sldId="267"/>
            <ac:picMk id="5" creationId="{208A6D07-59A1-459E-9C4A-CE7236F287F3}"/>
          </ac:picMkLst>
        </pc:picChg>
        <pc:picChg chg="del">
          <ac:chgData name="Jackie Downs" userId="S::jdowns@sffcfoundation.org::750fbc34-7e05-427c-89e6-fc2cdb816eca" providerId="AD" clId="Web-{B397D486-AE54-46EC-0E29-7B4BA266D8BE}" dt="2022-05-24T17:05:31.167" v="41"/>
          <ac:picMkLst>
            <pc:docMk/>
            <pc:sldMk cId="1771482571" sldId="267"/>
            <ac:picMk id="12" creationId="{54F8FBA9-3003-4E7D-8B07-872FFABA1B15}"/>
          </ac:picMkLst>
        </pc:picChg>
      </pc:sldChg>
      <pc:sldChg chg="modSp">
        <pc:chgData name="Jackie Downs" userId="S::jdowns@sffcfoundation.org::750fbc34-7e05-427c-89e6-fc2cdb816eca" providerId="AD" clId="Web-{B397D486-AE54-46EC-0E29-7B4BA266D8BE}" dt="2022-05-24T17:09:37.392" v="62" actId="20577"/>
        <pc:sldMkLst>
          <pc:docMk/>
          <pc:sldMk cId="3965408220" sldId="268"/>
        </pc:sldMkLst>
        <pc:spChg chg="mod">
          <ac:chgData name="Jackie Downs" userId="S::jdowns@sffcfoundation.org::750fbc34-7e05-427c-89e6-fc2cdb816eca" providerId="AD" clId="Web-{B397D486-AE54-46EC-0E29-7B4BA266D8BE}" dt="2022-05-24T17:09:37.392" v="62" actId="20577"/>
          <ac:spMkLst>
            <pc:docMk/>
            <pc:sldMk cId="3965408220" sldId="268"/>
            <ac:spMk id="2" creationId="{75C54822-F8D0-534A-B9E2-360EC8924FC8}"/>
          </ac:spMkLst>
        </pc:spChg>
      </pc:sldChg>
      <pc:sldChg chg="ord">
        <pc:chgData name="Jackie Downs" userId="S::jdowns@sffcfoundation.org::750fbc34-7e05-427c-89e6-fc2cdb816eca" providerId="AD" clId="Web-{B397D486-AE54-46EC-0E29-7B4BA266D8BE}" dt="2022-05-24T17:09:06.485" v="60"/>
        <pc:sldMkLst>
          <pc:docMk/>
          <pc:sldMk cId="193317456" sldId="270"/>
        </pc:sldMkLst>
      </pc:sldChg>
      <pc:sldChg chg="del">
        <pc:chgData name="Jackie Downs" userId="S::jdowns@sffcfoundation.org::750fbc34-7e05-427c-89e6-fc2cdb816eca" providerId="AD" clId="Web-{B397D486-AE54-46EC-0E29-7B4BA266D8BE}" dt="2022-05-24T17:08:29.781" v="58"/>
        <pc:sldMkLst>
          <pc:docMk/>
          <pc:sldMk cId="2244081429" sldId="277"/>
        </pc:sldMkLst>
      </pc:sldChg>
      <pc:sldChg chg="del">
        <pc:chgData name="Jackie Downs" userId="S::jdowns@sffcfoundation.org::750fbc34-7e05-427c-89e6-fc2cdb816eca" providerId="AD" clId="Web-{B397D486-AE54-46EC-0E29-7B4BA266D8BE}" dt="2022-05-24T17:01:17.081" v="11"/>
        <pc:sldMkLst>
          <pc:docMk/>
          <pc:sldMk cId="2511384691" sldId="279"/>
        </pc:sldMkLst>
      </pc:sldChg>
      <pc:sldChg chg="del">
        <pc:chgData name="Jackie Downs" userId="S::jdowns@sffcfoundation.org::750fbc34-7e05-427c-89e6-fc2cdb816eca" providerId="AD" clId="Web-{B397D486-AE54-46EC-0E29-7B4BA266D8BE}" dt="2022-05-24T17:04:38.446" v="29"/>
        <pc:sldMkLst>
          <pc:docMk/>
          <pc:sldMk cId="4243547272" sldId="280"/>
        </pc:sldMkLst>
      </pc:sldChg>
      <pc:sldChg chg="delSp modSp">
        <pc:chgData name="Jackie Downs" userId="S::jdowns@sffcfoundation.org::750fbc34-7e05-427c-89e6-fc2cdb816eca" providerId="AD" clId="Web-{B397D486-AE54-46EC-0E29-7B4BA266D8BE}" dt="2022-05-24T17:04:58.525" v="37" actId="1076"/>
        <pc:sldMkLst>
          <pc:docMk/>
          <pc:sldMk cId="3134095302" sldId="281"/>
        </pc:sldMkLst>
        <pc:spChg chg="mod">
          <ac:chgData name="Jackie Downs" userId="S::jdowns@sffcfoundation.org::750fbc34-7e05-427c-89e6-fc2cdb816eca" providerId="AD" clId="Web-{B397D486-AE54-46EC-0E29-7B4BA266D8BE}" dt="2022-05-24T17:04:54.462" v="36" actId="20577"/>
          <ac:spMkLst>
            <pc:docMk/>
            <pc:sldMk cId="3134095302" sldId="281"/>
            <ac:spMk id="2" creationId="{41549595-EE47-4C9D-BF1B-065E4B9F9202}"/>
          </ac:spMkLst>
        </pc:spChg>
        <pc:spChg chg="mod">
          <ac:chgData name="Jackie Downs" userId="S::jdowns@sffcfoundation.org::750fbc34-7e05-427c-89e6-fc2cdb816eca" providerId="AD" clId="Web-{B397D486-AE54-46EC-0E29-7B4BA266D8BE}" dt="2022-05-24T17:04:58.525" v="37" actId="1076"/>
          <ac:spMkLst>
            <pc:docMk/>
            <pc:sldMk cId="3134095302" sldId="281"/>
            <ac:spMk id="3" creationId="{BA74F84C-7033-4C9D-BDE9-6FC4CE8AFDA0}"/>
          </ac:spMkLst>
        </pc:spChg>
        <pc:picChg chg="del">
          <ac:chgData name="Jackie Downs" userId="S::jdowns@sffcfoundation.org::750fbc34-7e05-427c-89e6-fc2cdb816eca" providerId="AD" clId="Web-{B397D486-AE54-46EC-0E29-7B4BA266D8BE}" dt="2022-05-24T17:04:45.337" v="32"/>
          <ac:picMkLst>
            <pc:docMk/>
            <pc:sldMk cId="3134095302" sldId="281"/>
            <ac:picMk id="4" creationId="{54454ABF-BEE2-4145-A885-72BC6F3D745D}"/>
          </ac:picMkLst>
        </pc:picChg>
        <pc:picChg chg="del">
          <ac:chgData name="Jackie Downs" userId="S::jdowns@sffcfoundation.org::750fbc34-7e05-427c-89e6-fc2cdb816eca" providerId="AD" clId="Web-{B397D486-AE54-46EC-0E29-7B4BA266D8BE}" dt="2022-05-24T17:04:41.728" v="30"/>
          <ac:picMkLst>
            <pc:docMk/>
            <pc:sldMk cId="3134095302" sldId="281"/>
            <ac:picMk id="6" creationId="{ECD8901D-3733-41C2-AC4B-4FB6ABD67678}"/>
          </ac:picMkLst>
        </pc:picChg>
        <pc:picChg chg="del">
          <ac:chgData name="Jackie Downs" userId="S::jdowns@sffcfoundation.org::750fbc34-7e05-427c-89e6-fc2cdb816eca" providerId="AD" clId="Web-{B397D486-AE54-46EC-0E29-7B4BA266D8BE}" dt="2022-05-24T17:04:43.650" v="31"/>
          <ac:picMkLst>
            <pc:docMk/>
            <pc:sldMk cId="3134095302" sldId="281"/>
            <ac:picMk id="8" creationId="{B6373C5E-4164-438E-949B-8B07DDF04A99}"/>
          </ac:picMkLst>
        </pc:picChg>
      </pc:sldChg>
    </pc:docChg>
  </pc:docChgLst>
  <pc:docChgLst>
    <pc:chgData name="Ashley Beisiegel" userId="S::adewitt@sffcfoundation.org::1206c160-009f-4d23-8076-031e756c6dba" providerId="AD" clId="Web-{3BB9272F-7854-0251-26CE-63E8D323392D}"/>
    <pc:docChg chg="modSld">
      <pc:chgData name="Ashley Beisiegel" userId="S::adewitt@sffcfoundation.org::1206c160-009f-4d23-8076-031e756c6dba" providerId="AD" clId="Web-{3BB9272F-7854-0251-26CE-63E8D323392D}" dt="2021-06-03T15:10:16.254" v="6" actId="20577"/>
      <pc:docMkLst>
        <pc:docMk/>
      </pc:docMkLst>
      <pc:sldChg chg="modSp">
        <pc:chgData name="Ashley Beisiegel" userId="S::adewitt@sffcfoundation.org::1206c160-009f-4d23-8076-031e756c6dba" providerId="AD" clId="Web-{3BB9272F-7854-0251-26CE-63E8D323392D}" dt="2021-06-03T15:10:08.098" v="4" actId="20577"/>
        <pc:sldMkLst>
          <pc:docMk/>
          <pc:sldMk cId="1771482571" sldId="267"/>
        </pc:sldMkLst>
        <pc:spChg chg="mod">
          <ac:chgData name="Ashley Beisiegel" userId="S::adewitt@sffcfoundation.org::1206c160-009f-4d23-8076-031e756c6dba" providerId="AD" clId="Web-{3BB9272F-7854-0251-26CE-63E8D323392D}" dt="2021-06-03T15:10:08.098" v="4" actId="20577"/>
          <ac:spMkLst>
            <pc:docMk/>
            <pc:sldMk cId="1771482571" sldId="267"/>
            <ac:spMk id="3" creationId="{EAF7E175-CD38-AD46-947A-E8D301C4EE0B}"/>
          </ac:spMkLst>
        </pc:spChg>
      </pc:sldChg>
      <pc:sldChg chg="modSp">
        <pc:chgData name="Ashley Beisiegel" userId="S::adewitt@sffcfoundation.org::1206c160-009f-4d23-8076-031e756c6dba" providerId="AD" clId="Web-{3BB9272F-7854-0251-26CE-63E8D323392D}" dt="2021-06-03T15:10:16.254" v="6" actId="20577"/>
        <pc:sldMkLst>
          <pc:docMk/>
          <pc:sldMk cId="4185386118" sldId="271"/>
        </pc:sldMkLst>
        <pc:spChg chg="mod">
          <ac:chgData name="Ashley Beisiegel" userId="S::adewitt@sffcfoundation.org::1206c160-009f-4d23-8076-031e756c6dba" providerId="AD" clId="Web-{3BB9272F-7854-0251-26CE-63E8D323392D}" dt="2021-06-03T15:10:16.254" v="6" actId="20577"/>
          <ac:spMkLst>
            <pc:docMk/>
            <pc:sldMk cId="4185386118" sldId="271"/>
            <ac:spMk id="3" creationId="{50BEED88-40F3-C340-9FD8-4A056EBA55D3}"/>
          </ac:spMkLst>
        </pc:spChg>
      </pc:sldChg>
      <pc:sldChg chg="modSp">
        <pc:chgData name="Ashley Beisiegel" userId="S::adewitt@sffcfoundation.org::1206c160-009f-4d23-8076-031e756c6dba" providerId="AD" clId="Web-{3BB9272F-7854-0251-26CE-63E8D323392D}" dt="2021-06-03T15:09:54.176" v="2" actId="20577"/>
        <pc:sldMkLst>
          <pc:docMk/>
          <pc:sldMk cId="2511384691" sldId="279"/>
        </pc:sldMkLst>
        <pc:spChg chg="mod">
          <ac:chgData name="Ashley Beisiegel" userId="S::adewitt@sffcfoundation.org::1206c160-009f-4d23-8076-031e756c6dba" providerId="AD" clId="Web-{3BB9272F-7854-0251-26CE-63E8D323392D}" dt="2021-06-03T15:09:54.176" v="2" actId="20577"/>
          <ac:spMkLst>
            <pc:docMk/>
            <pc:sldMk cId="2511384691" sldId="279"/>
            <ac:spMk id="3" creationId="{598E5F6A-D215-45C1-B0D0-390A967308ED}"/>
          </ac:spMkLst>
        </pc:spChg>
      </pc:sldChg>
    </pc:docChg>
  </pc:docChgLst>
  <pc:docChgLst>
    <pc:chgData clId="Web-{62157147-6C3A-0D28-B0F5-58BE30868B39}"/>
    <pc:docChg chg="modSld">
      <pc:chgData name="" userId="" providerId="" clId="Web-{62157147-6C3A-0D28-B0F5-58BE30868B39}" dt="2021-06-03T14:58:30.556" v="0" actId="20577"/>
      <pc:docMkLst>
        <pc:docMk/>
      </pc:docMkLst>
      <pc:sldChg chg="modSp">
        <pc:chgData name="" userId="" providerId="" clId="Web-{62157147-6C3A-0D28-B0F5-58BE30868B39}" dt="2021-06-03T14:58:30.556" v="0" actId="20577"/>
        <pc:sldMkLst>
          <pc:docMk/>
          <pc:sldMk cId="638758829" sldId="256"/>
        </pc:sldMkLst>
        <pc:spChg chg="mod">
          <ac:chgData name="" userId="" providerId="" clId="Web-{62157147-6C3A-0D28-B0F5-58BE30868B39}" dt="2021-06-03T14:58:30.556" v="0"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D517FA4D-7633-F8DB-5D4B-B94B57B2F90B}"/>
    <pc:docChg chg="modSld">
      <pc:chgData name="Jackie Downs" userId="S::jdowns@sffcfoundation.org::750fbc34-7e05-427c-89e6-fc2cdb816eca" providerId="AD" clId="Web-{D517FA4D-7633-F8DB-5D4B-B94B57B2F90B}" dt="2020-05-14T13:16:39.596" v="0" actId="14100"/>
      <pc:docMkLst>
        <pc:docMk/>
      </pc:docMkLst>
      <pc:sldChg chg="modSp">
        <pc:chgData name="Jackie Downs" userId="S::jdowns@sffcfoundation.org::750fbc34-7e05-427c-89e6-fc2cdb816eca" providerId="AD" clId="Web-{D517FA4D-7633-F8DB-5D4B-B94B57B2F90B}" dt="2020-05-14T13:16:39.596" v="0" actId="14100"/>
        <pc:sldMkLst>
          <pc:docMk/>
          <pc:sldMk cId="4185386118" sldId="271"/>
        </pc:sldMkLst>
        <pc:spChg chg="mod">
          <ac:chgData name="Jackie Downs" userId="S::jdowns@sffcfoundation.org::750fbc34-7e05-427c-89e6-fc2cdb816eca" providerId="AD" clId="Web-{D517FA4D-7633-F8DB-5D4B-B94B57B2F90B}" dt="2020-05-14T13:16:39.596" v="0" actId="14100"/>
          <ac:spMkLst>
            <pc:docMk/>
            <pc:sldMk cId="4185386118" sldId="271"/>
            <ac:spMk id="3" creationId="{50BEED88-40F3-C340-9FD8-4A056EBA55D3}"/>
          </ac:spMkLst>
        </pc:spChg>
      </pc:sldChg>
    </pc:docChg>
  </pc:docChgLst>
  <pc:docChgLst>
    <pc:chgData name="Ashley Beisiegel" userId="S::adewitt@sffcfoundation.org::1206c160-009f-4d23-8076-031e756c6dba" providerId="AD" clId="Web-{EC806210-74AF-C0CF-148C-B6AC0AAA5EE1}"/>
    <pc:docChg chg="addSld delSld">
      <pc:chgData name="Ashley Beisiegel" userId="S::adewitt@sffcfoundation.org::1206c160-009f-4d23-8076-031e756c6dba" providerId="AD" clId="Web-{EC806210-74AF-C0CF-148C-B6AC0AAA5EE1}" dt="2021-02-18T20:56:07.637" v="3"/>
      <pc:docMkLst>
        <pc:docMk/>
      </pc:docMkLst>
      <pc:sldChg chg="del">
        <pc:chgData name="Ashley Beisiegel" userId="S::adewitt@sffcfoundation.org::1206c160-009f-4d23-8076-031e756c6dba" providerId="AD" clId="Web-{EC806210-74AF-C0CF-148C-B6AC0AAA5EE1}" dt="2021-02-18T20:55:56.747" v="0"/>
        <pc:sldMkLst>
          <pc:docMk/>
          <pc:sldMk cId="631274457" sldId="264"/>
        </pc:sldMkLst>
      </pc:sldChg>
      <pc:sldChg chg="del">
        <pc:chgData name="Ashley Beisiegel" userId="S::adewitt@sffcfoundation.org::1206c160-009f-4d23-8076-031e756c6dba" providerId="AD" clId="Web-{EC806210-74AF-C0CF-148C-B6AC0AAA5EE1}" dt="2021-02-18T20:56:01.137" v="2"/>
        <pc:sldMkLst>
          <pc:docMk/>
          <pc:sldMk cId="335840861" sldId="274"/>
        </pc:sldMkLst>
      </pc:sldChg>
      <pc:sldChg chg="del">
        <pc:chgData name="Ashley Beisiegel" userId="S::adewitt@sffcfoundation.org::1206c160-009f-4d23-8076-031e756c6dba" providerId="AD" clId="Web-{EC806210-74AF-C0CF-148C-B6AC0AAA5EE1}" dt="2021-02-18T20:55:59.122" v="1"/>
        <pc:sldMkLst>
          <pc:docMk/>
          <pc:sldMk cId="1097948255" sldId="278"/>
        </pc:sldMkLst>
      </pc:sldChg>
      <pc:sldChg chg="add">
        <pc:chgData name="Ashley Beisiegel" userId="S::adewitt@sffcfoundation.org::1206c160-009f-4d23-8076-031e756c6dba" providerId="AD" clId="Web-{EC806210-74AF-C0CF-148C-B6AC0AAA5EE1}" dt="2021-02-18T20:56:07.637" v="3"/>
        <pc:sldMkLst>
          <pc:docMk/>
          <pc:sldMk cId="4243547272" sldId="280"/>
        </pc:sldMkLst>
      </pc:sldChg>
    </pc:docChg>
  </pc:docChgLst>
  <pc:docChgLst>
    <pc:chgData name="Ashley DeWitt" userId="S::adewitt@sffcfoundation.org::1206c160-009f-4d23-8076-031e756c6dba" providerId="AD" clId="Web-{14C86277-3F1D-36F7-A156-0388E837D0E0}"/>
    <pc:docChg chg="modSld">
      <pc:chgData name="Ashley DeWitt" userId="S::adewitt@sffcfoundation.org::1206c160-009f-4d23-8076-031e756c6dba" providerId="AD" clId="Web-{14C86277-3F1D-36F7-A156-0388E837D0E0}" dt="2020-06-22T19:44:54.366" v="32" actId="14100"/>
      <pc:docMkLst>
        <pc:docMk/>
      </pc:docMkLst>
      <pc:sldChg chg="modSp">
        <pc:chgData name="Ashley DeWitt" userId="S::adewitt@sffcfoundation.org::1206c160-009f-4d23-8076-031e756c6dba" providerId="AD" clId="Web-{14C86277-3F1D-36F7-A156-0388E837D0E0}" dt="2020-06-22T19:42:11.613" v="6" actId="20577"/>
        <pc:sldMkLst>
          <pc:docMk/>
          <pc:sldMk cId="2047059088" sldId="265"/>
        </pc:sldMkLst>
        <pc:spChg chg="mod">
          <ac:chgData name="Ashley DeWitt" userId="S::adewitt@sffcfoundation.org::1206c160-009f-4d23-8076-031e756c6dba" providerId="AD" clId="Web-{14C86277-3F1D-36F7-A156-0388E837D0E0}" dt="2020-06-22T19:42:11.613" v="6" actId="20577"/>
          <ac:spMkLst>
            <pc:docMk/>
            <pc:sldMk cId="2047059088" sldId="265"/>
            <ac:spMk id="3" creationId="{D5D94EC1-906F-DB45-BE36-14471DD86411}"/>
          </ac:spMkLst>
        </pc:spChg>
      </pc:sldChg>
      <pc:sldChg chg="modSp">
        <pc:chgData name="Ashley DeWitt" userId="S::adewitt@sffcfoundation.org::1206c160-009f-4d23-8076-031e756c6dba" providerId="AD" clId="Web-{14C86277-3F1D-36F7-A156-0388E837D0E0}" dt="2020-06-22T19:43:30.036" v="21" actId="20577"/>
        <pc:sldMkLst>
          <pc:docMk/>
          <pc:sldMk cId="1771482571" sldId="267"/>
        </pc:sldMkLst>
        <pc:spChg chg="mod">
          <ac:chgData name="Ashley DeWitt" userId="S::adewitt@sffcfoundation.org::1206c160-009f-4d23-8076-031e756c6dba" providerId="AD" clId="Web-{14C86277-3F1D-36F7-A156-0388E837D0E0}" dt="2020-06-22T19:43:30.036" v="21" actId="20577"/>
          <ac:spMkLst>
            <pc:docMk/>
            <pc:sldMk cId="1771482571" sldId="267"/>
            <ac:spMk id="3" creationId="{EAF7E175-CD38-AD46-947A-E8D301C4EE0B}"/>
          </ac:spMkLst>
        </pc:spChg>
      </pc:sldChg>
      <pc:sldChg chg="modSp">
        <pc:chgData name="Ashley DeWitt" userId="S::adewitt@sffcfoundation.org::1206c160-009f-4d23-8076-031e756c6dba" providerId="AD" clId="Web-{14C86277-3F1D-36F7-A156-0388E837D0E0}" dt="2020-06-22T19:44:16.193" v="26" actId="20577"/>
        <pc:sldMkLst>
          <pc:docMk/>
          <pc:sldMk cId="3965408220" sldId="268"/>
        </pc:sldMkLst>
        <pc:spChg chg="mod">
          <ac:chgData name="Ashley DeWitt" userId="S::adewitt@sffcfoundation.org::1206c160-009f-4d23-8076-031e756c6dba" providerId="AD" clId="Web-{14C86277-3F1D-36F7-A156-0388E837D0E0}" dt="2020-06-22T19:44:16.193" v="26" actId="20577"/>
          <ac:spMkLst>
            <pc:docMk/>
            <pc:sldMk cId="3965408220" sldId="268"/>
            <ac:spMk id="3" creationId="{10777965-CE25-B84E-9495-8220FCCCAD46}"/>
          </ac:spMkLst>
        </pc:spChg>
      </pc:sldChg>
      <pc:sldChg chg="modSp">
        <pc:chgData name="Ashley DeWitt" userId="S::adewitt@sffcfoundation.org::1206c160-009f-4d23-8076-031e756c6dba" providerId="AD" clId="Web-{14C86277-3F1D-36F7-A156-0388E837D0E0}" dt="2020-06-22T19:44:54.366" v="32" actId="14100"/>
        <pc:sldMkLst>
          <pc:docMk/>
          <pc:sldMk cId="335840861" sldId="274"/>
        </pc:sldMkLst>
        <pc:spChg chg="mod">
          <ac:chgData name="Ashley DeWitt" userId="S::adewitt@sffcfoundation.org::1206c160-009f-4d23-8076-031e756c6dba" providerId="AD" clId="Web-{14C86277-3F1D-36F7-A156-0388E837D0E0}" dt="2020-06-22T19:44:54.366" v="32" actId="14100"/>
          <ac:spMkLst>
            <pc:docMk/>
            <pc:sldMk cId="335840861" sldId="274"/>
            <ac:spMk id="3" creationId="{CC9C9DB4-2E63-4979-A63F-04337EDCA270}"/>
          </ac:spMkLst>
        </pc:spChg>
      </pc:sldChg>
    </pc:docChg>
  </pc:docChgLst>
  <pc:docChgLst>
    <pc:chgData name="Ashley DeWitt" userId="S::adewitt@sffcfoundation.org::1206c160-009f-4d23-8076-031e756c6dba" providerId="AD" clId="Web-{96666D66-5DD4-F520-DDD1-415092025CF3}"/>
    <pc:docChg chg="delSld">
      <pc:chgData name="Ashley DeWitt" userId="S::adewitt@sffcfoundation.org::1206c160-009f-4d23-8076-031e756c6dba" providerId="AD" clId="Web-{96666D66-5DD4-F520-DDD1-415092025CF3}" dt="2020-06-22T18:21:54.692" v="0"/>
      <pc:docMkLst>
        <pc:docMk/>
      </pc:docMkLst>
      <pc:sldChg chg="del">
        <pc:chgData name="Ashley DeWitt" userId="S::adewitt@sffcfoundation.org::1206c160-009f-4d23-8076-031e756c6dba" providerId="AD" clId="Web-{96666D66-5DD4-F520-DDD1-415092025CF3}" dt="2020-06-22T18:21:54.692" v="0"/>
        <pc:sldMkLst>
          <pc:docMk/>
          <pc:sldMk cId="1849070044" sldId="275"/>
        </pc:sldMkLst>
      </pc:sldChg>
    </pc:docChg>
  </pc:docChgLst>
  <pc:docChgLst>
    <pc:chgData name="Ashley DeWitt" userId="S::adewitt@sffcfoundation.org::1206c160-009f-4d23-8076-031e756c6dba" providerId="AD" clId="Web-{E893FD64-47A1-72B8-DD46-82BEE840D093}"/>
    <pc:docChg chg="modSld">
      <pc:chgData name="Ashley DeWitt" userId="S::adewitt@sffcfoundation.org::1206c160-009f-4d23-8076-031e756c6dba" providerId="AD" clId="Web-{E893FD64-47A1-72B8-DD46-82BEE840D093}" dt="2020-06-22T19:08:28.883" v="3" actId="20577"/>
      <pc:docMkLst>
        <pc:docMk/>
      </pc:docMkLst>
      <pc:sldChg chg="modSp">
        <pc:chgData name="Ashley DeWitt" userId="S::adewitt@sffcfoundation.org::1206c160-009f-4d23-8076-031e756c6dba" providerId="AD" clId="Web-{E893FD64-47A1-72B8-DD46-82BEE840D093}" dt="2020-06-22T19:08:28.883" v="2" actId="20577"/>
        <pc:sldMkLst>
          <pc:docMk/>
          <pc:sldMk cId="631274457" sldId="264"/>
        </pc:sldMkLst>
        <pc:spChg chg="mod">
          <ac:chgData name="Ashley DeWitt" userId="S::adewitt@sffcfoundation.org::1206c160-009f-4d23-8076-031e756c6dba" providerId="AD" clId="Web-{E893FD64-47A1-72B8-DD46-82BEE840D093}" dt="2020-06-22T19:08:28.883" v="2" actId="20577"/>
          <ac:spMkLst>
            <pc:docMk/>
            <pc:sldMk cId="631274457" sldId="264"/>
            <ac:spMk id="3" creationId="{3CD921BB-5EAF-2844-9E05-479AC4B618A7}"/>
          </ac:spMkLst>
        </pc:spChg>
      </pc:sldChg>
    </pc:docChg>
  </pc:docChgLst>
  <pc:docChgLst>
    <pc:chgData name="Jackie Downs" userId="S::jdowns@sffcfoundation.org::750fbc34-7e05-427c-89e6-fc2cdb816eca" providerId="AD" clId="Web-{FD522670-CE6F-513A-4071-79A4705474D0}"/>
    <pc:docChg chg="modSld">
      <pc:chgData name="Jackie Downs" userId="S::jdowns@sffcfoundation.org::750fbc34-7e05-427c-89e6-fc2cdb816eca" providerId="AD" clId="Web-{FD522670-CE6F-513A-4071-79A4705474D0}" dt="2021-05-13T17:37:59.372" v="11" actId="20577"/>
      <pc:docMkLst>
        <pc:docMk/>
      </pc:docMkLst>
      <pc:sldChg chg="modSp">
        <pc:chgData name="Jackie Downs" userId="S::jdowns@sffcfoundation.org::750fbc34-7e05-427c-89e6-fc2cdb816eca" providerId="AD" clId="Web-{FD522670-CE6F-513A-4071-79A4705474D0}" dt="2021-05-13T17:37:43.247" v="3" actId="20577"/>
        <pc:sldMkLst>
          <pc:docMk/>
          <pc:sldMk cId="3066185609" sldId="258"/>
        </pc:sldMkLst>
        <pc:spChg chg="mod">
          <ac:chgData name="Jackie Downs" userId="S::jdowns@sffcfoundation.org::750fbc34-7e05-427c-89e6-fc2cdb816eca" providerId="AD" clId="Web-{FD522670-CE6F-513A-4071-79A4705474D0}" dt="2021-05-13T17:37:43.247" v="3" actId="20577"/>
          <ac:spMkLst>
            <pc:docMk/>
            <pc:sldMk cId="3066185609" sldId="258"/>
            <ac:spMk id="3" creationId="{1452DC39-3AF5-9446-B3EC-E9C61DE83992}"/>
          </ac:spMkLst>
        </pc:spChg>
      </pc:sldChg>
      <pc:sldChg chg="modSp">
        <pc:chgData name="Jackie Downs" userId="S::jdowns@sffcfoundation.org::750fbc34-7e05-427c-89e6-fc2cdb816eca" providerId="AD" clId="Web-{FD522670-CE6F-513A-4071-79A4705474D0}" dt="2021-05-13T17:37:59.372" v="11" actId="20577"/>
        <pc:sldMkLst>
          <pc:docMk/>
          <pc:sldMk cId="2047059088" sldId="265"/>
        </pc:sldMkLst>
        <pc:spChg chg="mod">
          <ac:chgData name="Jackie Downs" userId="S::jdowns@sffcfoundation.org::750fbc34-7e05-427c-89e6-fc2cdb816eca" providerId="AD" clId="Web-{FD522670-CE6F-513A-4071-79A4705474D0}" dt="2021-05-13T17:37:59.372" v="11" actId="20577"/>
          <ac:spMkLst>
            <pc:docMk/>
            <pc:sldMk cId="2047059088" sldId="265"/>
            <ac:spMk id="3" creationId="{D5D94EC1-906F-DB45-BE36-14471DD86411}"/>
          </ac:spMkLst>
        </pc:spChg>
      </pc:sldChg>
    </pc:docChg>
  </pc:docChgLst>
  <pc:docChgLst>
    <pc:chgData name="Ashley DeWitt" userId="S::adewitt@sffcfoundation.org::1206c160-009f-4d23-8076-031e756c6dba" providerId="AD" clId="Web-{F574E9BC-146E-730E-A3C4-A41BEA3B0035}"/>
    <pc:docChg chg="modSld">
      <pc:chgData name="Ashley DeWitt" userId="S::adewitt@sffcfoundation.org::1206c160-009f-4d23-8076-031e756c6dba" providerId="AD" clId="Web-{F574E9BC-146E-730E-A3C4-A41BEA3B0035}" dt="2020-06-22T19:20:02.685" v="12" actId="1076"/>
      <pc:docMkLst>
        <pc:docMk/>
      </pc:docMkLst>
      <pc:sldChg chg="modSp">
        <pc:chgData name="Ashley DeWitt" userId="S::adewitt@sffcfoundation.org::1206c160-009f-4d23-8076-031e756c6dba" providerId="AD" clId="Web-{F574E9BC-146E-730E-A3C4-A41BEA3B0035}" dt="2020-06-22T19:20:02.685" v="12" actId="1076"/>
        <pc:sldMkLst>
          <pc:docMk/>
          <pc:sldMk cId="4185386118" sldId="271"/>
        </pc:sldMkLst>
        <pc:spChg chg="mod">
          <ac:chgData name="Ashley DeWitt" userId="S::adewitt@sffcfoundation.org::1206c160-009f-4d23-8076-031e756c6dba" providerId="AD" clId="Web-{F574E9BC-146E-730E-A3C4-A41BEA3B0035}" dt="2020-06-22T19:20:00.107" v="11" actId="1076"/>
          <ac:spMkLst>
            <pc:docMk/>
            <pc:sldMk cId="4185386118" sldId="271"/>
            <ac:spMk id="3" creationId="{50BEED88-40F3-C340-9FD8-4A056EBA55D3}"/>
          </ac:spMkLst>
        </pc:spChg>
        <pc:picChg chg="mod">
          <ac:chgData name="Ashley DeWitt" userId="S::adewitt@sffcfoundation.org::1206c160-009f-4d23-8076-031e756c6dba" providerId="AD" clId="Web-{F574E9BC-146E-730E-A3C4-A41BEA3B0035}" dt="2020-06-22T19:20:02.685" v="12" actId="1076"/>
          <ac:picMkLst>
            <pc:docMk/>
            <pc:sldMk cId="4185386118" sldId="271"/>
            <ac:picMk id="6" creationId="{69C4C46E-99A2-434E-A66D-563FB5477A7C}"/>
          </ac:picMkLst>
        </pc:picChg>
      </pc:sldChg>
    </pc:docChg>
  </pc:docChgLst>
  <pc:docChgLst>
    <pc:chgData name="Jackie Downs" userId="S::jdowns@sffcfoundation.org::750fbc34-7e05-427c-89e6-fc2cdb816eca" providerId="AD" clId="Web-{B3C3CA44-2173-D587-EF14-A20EC12C8A4F}"/>
    <pc:docChg chg="modSld">
      <pc:chgData name="Jackie Downs" userId="S::jdowns@sffcfoundation.org::750fbc34-7e05-427c-89e6-fc2cdb816eca" providerId="AD" clId="Web-{B3C3CA44-2173-D587-EF14-A20EC12C8A4F}" dt="2020-07-14T21:22:44.602" v="13" actId="20577"/>
      <pc:docMkLst>
        <pc:docMk/>
      </pc:docMkLst>
      <pc:sldChg chg="modSp">
        <pc:chgData name="Jackie Downs" userId="S::jdowns@sffcfoundation.org::750fbc34-7e05-427c-89e6-fc2cdb816eca" providerId="AD" clId="Web-{B3C3CA44-2173-D587-EF14-A20EC12C8A4F}" dt="2020-07-14T21:22:13.743" v="10" actId="20577"/>
        <pc:sldMkLst>
          <pc:docMk/>
          <pc:sldMk cId="799745612" sldId="266"/>
        </pc:sldMkLst>
        <pc:spChg chg="mod">
          <ac:chgData name="Jackie Downs" userId="S::jdowns@sffcfoundation.org::750fbc34-7e05-427c-89e6-fc2cdb816eca" providerId="AD" clId="Web-{B3C3CA44-2173-D587-EF14-A20EC12C8A4F}" dt="2020-07-14T21:22:13.743" v="10" actId="20577"/>
          <ac:spMkLst>
            <pc:docMk/>
            <pc:sldMk cId="799745612" sldId="266"/>
            <ac:spMk id="3" creationId="{5F473D5A-8AE8-A942-B886-4C7422490D7E}"/>
          </ac:spMkLst>
        </pc:spChg>
      </pc:sldChg>
      <pc:sldChg chg="modSp">
        <pc:chgData name="Jackie Downs" userId="S::jdowns@sffcfoundation.org::750fbc34-7e05-427c-89e6-fc2cdb816eca" providerId="AD" clId="Web-{B3C3CA44-2173-D587-EF14-A20EC12C8A4F}" dt="2020-07-14T21:22:44.602" v="12" actId="20577"/>
        <pc:sldMkLst>
          <pc:docMk/>
          <pc:sldMk cId="335840861" sldId="274"/>
        </pc:sldMkLst>
        <pc:spChg chg="mod">
          <ac:chgData name="Jackie Downs" userId="S::jdowns@sffcfoundation.org::750fbc34-7e05-427c-89e6-fc2cdb816eca" providerId="AD" clId="Web-{B3C3CA44-2173-D587-EF14-A20EC12C8A4F}" dt="2020-07-14T21:22:44.602" v="12" actId="20577"/>
          <ac:spMkLst>
            <pc:docMk/>
            <pc:sldMk cId="335840861" sldId="274"/>
            <ac:spMk id="3" creationId="{CC9C9DB4-2E63-4979-A63F-04337EDCA270}"/>
          </ac:spMkLst>
        </pc:spChg>
      </pc:sldChg>
    </pc:docChg>
  </pc:docChgLst>
  <pc:docChgLst>
    <pc:chgData name="Ashley DeWitt" userId="S::adewitt@sffcfoundation.org::1206c160-009f-4d23-8076-031e756c6dba" providerId="AD" clId="Web-{0113ECF8-94F4-58D6-E63E-53CA5744B30F}"/>
    <pc:docChg chg="modSld">
      <pc:chgData name="Ashley DeWitt" userId="S::adewitt@sffcfoundation.org::1206c160-009f-4d23-8076-031e756c6dba" providerId="AD" clId="Web-{0113ECF8-94F4-58D6-E63E-53CA5744B30F}" dt="2020-06-22T19:06:45" v="9" actId="20577"/>
      <pc:docMkLst>
        <pc:docMk/>
      </pc:docMkLst>
      <pc:sldChg chg="modSp">
        <pc:chgData name="Ashley DeWitt" userId="S::adewitt@sffcfoundation.org::1206c160-009f-4d23-8076-031e756c6dba" providerId="AD" clId="Web-{0113ECF8-94F4-58D6-E63E-53CA5744B30F}" dt="2020-06-22T19:06:45" v="8" actId="20577"/>
        <pc:sldMkLst>
          <pc:docMk/>
          <pc:sldMk cId="631274457" sldId="264"/>
        </pc:sldMkLst>
        <pc:spChg chg="mod">
          <ac:chgData name="Ashley DeWitt" userId="S::adewitt@sffcfoundation.org::1206c160-009f-4d23-8076-031e756c6dba" providerId="AD" clId="Web-{0113ECF8-94F4-58D6-E63E-53CA5744B30F}" dt="2020-06-22T19:06:45" v="8" actId="20577"/>
          <ac:spMkLst>
            <pc:docMk/>
            <pc:sldMk cId="631274457" sldId="264"/>
            <ac:spMk id="3" creationId="{3CD921BB-5EAF-2844-9E05-479AC4B618A7}"/>
          </ac:spMkLst>
        </pc:spChg>
      </pc:sldChg>
    </pc:docChg>
  </pc:docChgLst>
  <pc:docChgLst>
    <pc:chgData name="Jackie Downs" userId="S::jdowns@sffcfoundation.org::750fbc34-7e05-427c-89e6-fc2cdb816eca" providerId="AD" clId="Web-{83D2C79F-4035-0000-C0EB-D781C27727C7}"/>
    <pc:docChg chg="modSld">
      <pc:chgData name="Jackie Downs" userId="S::jdowns@sffcfoundation.org::750fbc34-7e05-427c-89e6-fc2cdb816eca" providerId="AD" clId="Web-{83D2C79F-4035-0000-C0EB-D781C27727C7}" dt="2021-05-14T13:05:44.110" v="1" actId="20577"/>
      <pc:docMkLst>
        <pc:docMk/>
      </pc:docMkLst>
      <pc:sldChg chg="modSp">
        <pc:chgData name="Jackie Downs" userId="S::jdowns@sffcfoundation.org::750fbc34-7e05-427c-89e6-fc2cdb816eca" providerId="AD" clId="Web-{83D2C79F-4035-0000-C0EB-D781C27727C7}" dt="2021-05-14T13:05:44.110" v="1" actId="20577"/>
        <pc:sldMkLst>
          <pc:docMk/>
          <pc:sldMk cId="638758829" sldId="256"/>
        </pc:sldMkLst>
        <pc:spChg chg="mod">
          <ac:chgData name="Jackie Downs" userId="S::jdowns@sffcfoundation.org::750fbc34-7e05-427c-89e6-fc2cdb816eca" providerId="AD" clId="Web-{83D2C79F-4035-0000-C0EB-D781C27727C7}" dt="2021-05-14T13:05:44.110" v="1"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A40FC334-E5AD-1021-3330-58FC9763B735}"/>
    <pc:docChg chg="modSld">
      <pc:chgData name="Jackie Downs" userId="S::jdowns@sffcfoundation.org::750fbc34-7e05-427c-89e6-fc2cdb816eca" providerId="AD" clId="Web-{A40FC334-E5AD-1021-3330-58FC9763B735}" dt="2023-07-10T13:19:31.930" v="1" actId="20577"/>
      <pc:docMkLst>
        <pc:docMk/>
      </pc:docMkLst>
      <pc:sldChg chg="modSp">
        <pc:chgData name="Jackie Downs" userId="S::jdowns@sffcfoundation.org::750fbc34-7e05-427c-89e6-fc2cdb816eca" providerId="AD" clId="Web-{A40FC334-E5AD-1021-3330-58FC9763B735}" dt="2023-07-10T13:19:31.930" v="1" actId="20577"/>
        <pc:sldMkLst>
          <pc:docMk/>
          <pc:sldMk cId="638758829" sldId="256"/>
        </pc:sldMkLst>
        <pc:spChg chg="mod">
          <ac:chgData name="Jackie Downs" userId="S::jdowns@sffcfoundation.org::750fbc34-7e05-427c-89e6-fc2cdb816eca" providerId="AD" clId="Web-{A40FC334-E5AD-1021-3330-58FC9763B735}" dt="2023-07-10T13:19:31.930" v="1" actId="20577"/>
          <ac:spMkLst>
            <pc:docMk/>
            <pc:sldMk cId="638758829" sldId="256"/>
            <ac:spMk id="2" creationId="{C070D5FD-4E1A-5347-B428-42884AD3211A}"/>
          </ac:spMkLst>
        </pc:spChg>
      </pc:sldChg>
    </pc:docChg>
  </pc:docChgLst>
  <pc:docChgLst>
    <pc:chgData name="Ashley DeWitt" userId="S::adewitt@sffcfoundation.org::1206c160-009f-4d23-8076-031e756c6dba" providerId="AD" clId="Web-{55B1F43A-A589-A6DD-EF5A-A322B3081E4F}"/>
    <pc:docChg chg="addSld modSld">
      <pc:chgData name="Ashley DeWitt" userId="S::adewitt@sffcfoundation.org::1206c160-009f-4d23-8076-031e756c6dba" providerId="AD" clId="Web-{55B1F43A-A589-A6DD-EF5A-A322B3081E4F}" dt="2020-06-10T20:16:12.353" v="56" actId="14100"/>
      <pc:docMkLst>
        <pc:docMk/>
      </pc:docMkLst>
      <pc:sldChg chg="delSp">
        <pc:chgData name="Ashley DeWitt" userId="S::adewitt@sffcfoundation.org::1206c160-009f-4d23-8076-031e756c6dba" providerId="AD" clId="Web-{55B1F43A-A589-A6DD-EF5A-A322B3081E4F}" dt="2020-06-10T20:13:41.863" v="42"/>
        <pc:sldMkLst>
          <pc:docMk/>
          <pc:sldMk cId="2047059088" sldId="265"/>
        </pc:sldMkLst>
        <pc:picChg chg="del">
          <ac:chgData name="Ashley DeWitt" userId="S::adewitt@sffcfoundation.org::1206c160-009f-4d23-8076-031e756c6dba" providerId="AD" clId="Web-{55B1F43A-A589-A6DD-EF5A-A322B3081E4F}" dt="2020-06-10T20:13:41.863" v="42"/>
          <ac:picMkLst>
            <pc:docMk/>
            <pc:sldMk cId="2047059088" sldId="265"/>
            <ac:picMk id="4" creationId="{D3237613-C2BB-4E04-A89B-BAE80E0FBE49}"/>
          </ac:picMkLst>
        </pc:picChg>
      </pc:sldChg>
      <pc:sldChg chg="addSp delSp modSp new">
        <pc:chgData name="Ashley DeWitt" userId="S::adewitt@sffcfoundation.org::1206c160-009f-4d23-8076-031e756c6dba" providerId="AD" clId="Web-{55B1F43A-A589-A6DD-EF5A-A322B3081E4F}" dt="2020-06-10T20:16:12.353" v="56" actId="14100"/>
        <pc:sldMkLst>
          <pc:docMk/>
          <pc:sldMk cId="2244081429" sldId="277"/>
        </pc:sldMkLst>
        <pc:spChg chg="mod">
          <ac:chgData name="Ashley DeWitt" userId="S::adewitt@sffcfoundation.org::1206c160-009f-4d23-8076-031e756c6dba" providerId="AD" clId="Web-{55B1F43A-A589-A6DD-EF5A-A322B3081E4F}" dt="2020-06-10T20:12:50.269" v="31" actId="14100"/>
          <ac:spMkLst>
            <pc:docMk/>
            <pc:sldMk cId="2244081429" sldId="277"/>
            <ac:spMk id="2" creationId="{6E151E1F-A719-4F8C-9891-1F3024C460DD}"/>
          </ac:spMkLst>
        </pc:spChg>
        <pc:spChg chg="mod">
          <ac:chgData name="Ashley DeWitt" userId="S::adewitt@sffcfoundation.org::1206c160-009f-4d23-8076-031e756c6dba" providerId="AD" clId="Web-{55B1F43A-A589-A6DD-EF5A-A322B3081E4F}" dt="2020-06-10T20:16:12.353" v="56" actId="14100"/>
          <ac:spMkLst>
            <pc:docMk/>
            <pc:sldMk cId="2244081429" sldId="277"/>
            <ac:spMk id="3" creationId="{7EF9B4CD-28F9-43D5-9893-E1BC0F2E7F2B}"/>
          </ac:spMkLst>
        </pc:spChg>
        <pc:picChg chg="add del mod">
          <ac:chgData name="Ashley DeWitt" userId="S::adewitt@sffcfoundation.org::1206c160-009f-4d23-8076-031e756c6dba" providerId="AD" clId="Web-{55B1F43A-A589-A6DD-EF5A-A322B3081E4F}" dt="2020-06-10T20:14:08.677" v="45"/>
          <ac:picMkLst>
            <pc:docMk/>
            <pc:sldMk cId="2244081429" sldId="277"/>
            <ac:picMk id="4" creationId="{02033477-89D9-427F-A961-456AF6D2635E}"/>
          </ac:picMkLst>
        </pc:picChg>
        <pc:picChg chg="add mod ord">
          <ac:chgData name="Ashley DeWitt" userId="S::adewitt@sffcfoundation.org::1206c160-009f-4d23-8076-031e756c6dba" providerId="AD" clId="Web-{55B1F43A-A589-A6DD-EF5A-A322B3081E4F}" dt="2020-06-10T20:16:08.149" v="55" actId="1076"/>
          <ac:picMkLst>
            <pc:docMk/>
            <pc:sldMk cId="2244081429" sldId="277"/>
            <ac:picMk id="5" creationId="{C9861149-4986-4D4E-A38B-F6D99913DE0B}"/>
          </ac:picMkLst>
        </pc:picChg>
      </pc:sldChg>
    </pc:docChg>
  </pc:docChgLst>
  <pc:docChgLst>
    <pc:chgData name="Jackie Downs" userId="S::jdowns@sffcfoundation.org::750fbc34-7e05-427c-89e6-fc2cdb816eca" providerId="AD" clId="Web-{62157147-6C3A-0D28-B0F5-58BE30868B39}"/>
    <pc:docChg chg="modSld">
      <pc:chgData name="Jackie Downs" userId="S::jdowns@sffcfoundation.org::750fbc34-7e05-427c-89e6-fc2cdb816eca" providerId="AD" clId="Web-{62157147-6C3A-0D28-B0F5-58BE30868B39}" dt="2021-06-03T14:58:34.072" v="1" actId="20577"/>
      <pc:docMkLst>
        <pc:docMk/>
      </pc:docMkLst>
      <pc:sldChg chg="modSp">
        <pc:chgData name="Jackie Downs" userId="S::jdowns@sffcfoundation.org::750fbc34-7e05-427c-89e6-fc2cdb816eca" providerId="AD" clId="Web-{62157147-6C3A-0D28-B0F5-58BE30868B39}" dt="2021-06-03T14:58:34.072" v="1" actId="20577"/>
        <pc:sldMkLst>
          <pc:docMk/>
          <pc:sldMk cId="638758829" sldId="256"/>
        </pc:sldMkLst>
        <pc:spChg chg="mod">
          <ac:chgData name="Jackie Downs" userId="S::jdowns@sffcfoundation.org::750fbc34-7e05-427c-89e6-fc2cdb816eca" providerId="AD" clId="Web-{62157147-6C3A-0D28-B0F5-58BE30868B39}" dt="2021-06-03T14:58:34.072" v="1"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E7D8E743-2B0B-6B4D-A86A-8C17C971D8E7}"/>
    <pc:docChg chg="modSld">
      <pc:chgData name="Jackie Downs" userId="S::jdowns@sffcfoundation.org::750fbc34-7e05-427c-89e6-fc2cdb816eca" providerId="AD" clId="Web-{E7D8E743-2B0B-6B4D-A86A-8C17C971D8E7}" dt="2020-05-14T15:50:48.606" v="14" actId="20577"/>
      <pc:docMkLst>
        <pc:docMk/>
      </pc:docMkLst>
      <pc:sldChg chg="modSp">
        <pc:chgData name="Jackie Downs" userId="S::jdowns@sffcfoundation.org::750fbc34-7e05-427c-89e6-fc2cdb816eca" providerId="AD" clId="Web-{E7D8E743-2B0B-6B4D-A86A-8C17C971D8E7}" dt="2020-05-14T15:49:56.496" v="1" actId="20577"/>
        <pc:sldMkLst>
          <pc:docMk/>
          <pc:sldMk cId="2047059088" sldId="265"/>
        </pc:sldMkLst>
        <pc:spChg chg="mod">
          <ac:chgData name="Jackie Downs" userId="S::jdowns@sffcfoundation.org::750fbc34-7e05-427c-89e6-fc2cdb816eca" providerId="AD" clId="Web-{E7D8E743-2B0B-6B4D-A86A-8C17C971D8E7}" dt="2020-05-14T15:49:56.496" v="1" actId="20577"/>
          <ac:spMkLst>
            <pc:docMk/>
            <pc:sldMk cId="2047059088" sldId="265"/>
            <ac:spMk id="3" creationId="{D5D94EC1-906F-DB45-BE36-14471DD86411}"/>
          </ac:spMkLst>
        </pc:spChg>
      </pc:sldChg>
      <pc:sldChg chg="modSp">
        <pc:chgData name="Jackie Downs" userId="S::jdowns@sffcfoundation.org::750fbc34-7e05-427c-89e6-fc2cdb816eca" providerId="AD" clId="Web-{E7D8E743-2B0B-6B4D-A86A-8C17C971D8E7}" dt="2020-05-14T15:50:14.793" v="2" actId="20577"/>
        <pc:sldMkLst>
          <pc:docMk/>
          <pc:sldMk cId="799745612" sldId="266"/>
        </pc:sldMkLst>
        <pc:spChg chg="mod">
          <ac:chgData name="Jackie Downs" userId="S::jdowns@sffcfoundation.org::750fbc34-7e05-427c-89e6-fc2cdb816eca" providerId="AD" clId="Web-{E7D8E743-2B0B-6B4D-A86A-8C17C971D8E7}" dt="2020-05-14T15:50:14.793" v="2" actId="20577"/>
          <ac:spMkLst>
            <pc:docMk/>
            <pc:sldMk cId="799745612" sldId="266"/>
            <ac:spMk id="3" creationId="{5F473D5A-8AE8-A942-B886-4C7422490D7E}"/>
          </ac:spMkLst>
        </pc:spChg>
      </pc:sldChg>
      <pc:sldChg chg="modSp">
        <pc:chgData name="Jackie Downs" userId="S::jdowns@sffcfoundation.org::750fbc34-7e05-427c-89e6-fc2cdb816eca" providerId="AD" clId="Web-{E7D8E743-2B0B-6B4D-A86A-8C17C971D8E7}" dt="2020-05-14T15:50:48.606" v="13" actId="20577"/>
        <pc:sldMkLst>
          <pc:docMk/>
          <pc:sldMk cId="3965408220" sldId="268"/>
        </pc:sldMkLst>
        <pc:spChg chg="mod">
          <ac:chgData name="Jackie Downs" userId="S::jdowns@sffcfoundation.org::750fbc34-7e05-427c-89e6-fc2cdb816eca" providerId="AD" clId="Web-{E7D8E743-2B0B-6B4D-A86A-8C17C971D8E7}" dt="2020-05-14T15:50:48.606" v="13" actId="20577"/>
          <ac:spMkLst>
            <pc:docMk/>
            <pc:sldMk cId="3965408220" sldId="268"/>
            <ac:spMk id="3" creationId="{10777965-CE25-B84E-9495-8220FCCCAD46}"/>
          </ac:spMkLst>
        </pc:spChg>
      </pc:sldChg>
    </pc:docChg>
  </pc:docChgLst>
  <pc:docChgLst>
    <pc:chgData name="Jackie Downs" userId="S::jdowns@sffcfoundation.org::750fbc34-7e05-427c-89e6-fc2cdb816eca" providerId="AD" clId="Web-{A13D9397-81B9-6270-1276-E4624C50FA25}"/>
    <pc:docChg chg="modSld sldOrd">
      <pc:chgData name="Jackie Downs" userId="S::jdowns@sffcfoundation.org::750fbc34-7e05-427c-89e6-fc2cdb816eca" providerId="AD" clId="Web-{A13D9397-81B9-6270-1276-E4624C50FA25}" dt="2020-05-14T12:28:45.523" v="409"/>
      <pc:docMkLst>
        <pc:docMk/>
      </pc:docMkLst>
      <pc:sldChg chg="modSp">
        <pc:chgData name="Jackie Downs" userId="S::jdowns@sffcfoundation.org::750fbc34-7e05-427c-89e6-fc2cdb816eca" providerId="AD" clId="Web-{A13D9397-81B9-6270-1276-E4624C50FA25}" dt="2020-05-14T12:21:32.879" v="25" actId="20577"/>
        <pc:sldMkLst>
          <pc:docMk/>
          <pc:sldMk cId="3066185609" sldId="258"/>
        </pc:sldMkLst>
        <pc:spChg chg="mod">
          <ac:chgData name="Jackie Downs" userId="S::jdowns@sffcfoundation.org::750fbc34-7e05-427c-89e6-fc2cdb816eca" providerId="AD" clId="Web-{A13D9397-81B9-6270-1276-E4624C50FA25}" dt="2020-05-14T12:21:32.879" v="25" actId="20577"/>
          <ac:spMkLst>
            <pc:docMk/>
            <pc:sldMk cId="3066185609" sldId="258"/>
            <ac:spMk id="3" creationId="{1452DC39-3AF5-9446-B3EC-E9C61DE83992}"/>
          </ac:spMkLst>
        </pc:spChg>
      </pc:sldChg>
      <pc:sldChg chg="modSp">
        <pc:chgData name="Jackie Downs" userId="S::jdowns@sffcfoundation.org::750fbc34-7e05-427c-89e6-fc2cdb816eca" providerId="AD" clId="Web-{A13D9397-81B9-6270-1276-E4624C50FA25}" dt="2020-05-14T12:22:06.285" v="35" actId="20577"/>
        <pc:sldMkLst>
          <pc:docMk/>
          <pc:sldMk cId="2047059088" sldId="265"/>
        </pc:sldMkLst>
        <pc:spChg chg="mod">
          <ac:chgData name="Jackie Downs" userId="S::jdowns@sffcfoundation.org::750fbc34-7e05-427c-89e6-fc2cdb816eca" providerId="AD" clId="Web-{A13D9397-81B9-6270-1276-E4624C50FA25}" dt="2020-05-14T12:22:06.285" v="35" actId="20577"/>
          <ac:spMkLst>
            <pc:docMk/>
            <pc:sldMk cId="2047059088" sldId="265"/>
            <ac:spMk id="3" creationId="{D5D94EC1-906F-DB45-BE36-14471DD86411}"/>
          </ac:spMkLst>
        </pc:spChg>
      </pc:sldChg>
      <pc:sldChg chg="modSp">
        <pc:chgData name="Jackie Downs" userId="S::jdowns@sffcfoundation.org::750fbc34-7e05-427c-89e6-fc2cdb816eca" providerId="AD" clId="Web-{A13D9397-81B9-6270-1276-E4624C50FA25}" dt="2020-05-14T12:24:31.240" v="139" actId="20577"/>
        <pc:sldMkLst>
          <pc:docMk/>
          <pc:sldMk cId="799745612" sldId="266"/>
        </pc:sldMkLst>
        <pc:spChg chg="mod">
          <ac:chgData name="Jackie Downs" userId="S::jdowns@sffcfoundation.org::750fbc34-7e05-427c-89e6-fc2cdb816eca" providerId="AD" clId="Web-{A13D9397-81B9-6270-1276-E4624C50FA25}" dt="2020-05-14T12:24:31.240" v="139" actId="20577"/>
          <ac:spMkLst>
            <pc:docMk/>
            <pc:sldMk cId="799745612" sldId="266"/>
            <ac:spMk id="3" creationId="{5F473D5A-8AE8-A942-B886-4C7422490D7E}"/>
          </ac:spMkLst>
        </pc:spChg>
      </pc:sldChg>
      <pc:sldChg chg="modSp">
        <pc:chgData name="Jackie Downs" userId="S::jdowns@sffcfoundation.org::750fbc34-7e05-427c-89e6-fc2cdb816eca" providerId="AD" clId="Web-{A13D9397-81B9-6270-1276-E4624C50FA25}" dt="2020-05-14T12:25:57.303" v="156" actId="20577"/>
        <pc:sldMkLst>
          <pc:docMk/>
          <pc:sldMk cId="3965408220" sldId="268"/>
        </pc:sldMkLst>
        <pc:spChg chg="mod">
          <ac:chgData name="Jackie Downs" userId="S::jdowns@sffcfoundation.org::750fbc34-7e05-427c-89e6-fc2cdb816eca" providerId="AD" clId="Web-{A13D9397-81B9-6270-1276-E4624C50FA25}" dt="2020-05-14T12:25:57.303" v="156" actId="20577"/>
          <ac:spMkLst>
            <pc:docMk/>
            <pc:sldMk cId="3965408220" sldId="268"/>
            <ac:spMk id="3" creationId="{10777965-CE25-B84E-9495-8220FCCCAD46}"/>
          </ac:spMkLst>
        </pc:spChg>
      </pc:sldChg>
      <pc:sldChg chg="modSp ord">
        <pc:chgData name="Jackie Downs" userId="S::jdowns@sffcfoundation.org::750fbc34-7e05-427c-89e6-fc2cdb816eca" providerId="AD" clId="Web-{A13D9397-81B9-6270-1276-E4624C50FA25}" dt="2020-05-14T12:28:45.523" v="409"/>
        <pc:sldMkLst>
          <pc:docMk/>
          <pc:sldMk cId="193317456" sldId="270"/>
        </pc:sldMkLst>
        <pc:spChg chg="mod">
          <ac:chgData name="Jackie Downs" userId="S::jdowns@sffcfoundation.org::750fbc34-7e05-427c-89e6-fc2cdb816eca" providerId="AD" clId="Web-{A13D9397-81B9-6270-1276-E4624C50FA25}" dt="2020-05-14T12:27:58.822" v="381" actId="20577"/>
          <ac:spMkLst>
            <pc:docMk/>
            <pc:sldMk cId="193317456" sldId="270"/>
            <ac:spMk id="3" creationId="{E8532848-E4E2-4A4E-9047-FFCD3BD68A90}"/>
          </ac:spMkLst>
        </pc:spChg>
      </pc:sldChg>
      <pc:sldChg chg="ord">
        <pc:chgData name="Jackie Downs" userId="S::jdowns@sffcfoundation.org::750fbc34-7e05-427c-89e6-fc2cdb816eca" providerId="AD" clId="Web-{A13D9397-81B9-6270-1276-E4624C50FA25}" dt="2020-05-14T12:20:21.050" v="0"/>
        <pc:sldMkLst>
          <pc:docMk/>
          <pc:sldMk cId="1307016717" sldId="273"/>
        </pc:sldMkLst>
      </pc:sldChg>
      <pc:sldChg chg="modSp">
        <pc:chgData name="Jackie Downs" userId="S::jdowns@sffcfoundation.org::750fbc34-7e05-427c-89e6-fc2cdb816eca" providerId="AD" clId="Web-{A13D9397-81B9-6270-1276-E4624C50FA25}" dt="2020-05-14T12:28:23.711" v="406" actId="20577"/>
        <pc:sldMkLst>
          <pc:docMk/>
          <pc:sldMk cId="335840861" sldId="274"/>
        </pc:sldMkLst>
        <pc:spChg chg="mod">
          <ac:chgData name="Jackie Downs" userId="S::jdowns@sffcfoundation.org::750fbc34-7e05-427c-89e6-fc2cdb816eca" providerId="AD" clId="Web-{A13D9397-81B9-6270-1276-E4624C50FA25}" dt="2020-05-14T12:28:23.711" v="406" actId="20577"/>
          <ac:spMkLst>
            <pc:docMk/>
            <pc:sldMk cId="335840861" sldId="274"/>
            <ac:spMk id="3" creationId="{CC9C9DB4-2E63-4979-A63F-04337EDCA270}"/>
          </ac:spMkLst>
        </pc:spChg>
      </pc:sldChg>
    </pc:docChg>
  </pc:docChgLst>
  <pc:docChgLst>
    <pc:chgData name="Ashley DeWitt" userId="S::adewitt@sffcfoundation.org::1206c160-009f-4d23-8076-031e756c6dba" providerId="AD" clId="Web-{5E9D7A7E-6587-1E5F-C50B-BB776419F235}"/>
    <pc:docChg chg="modSld">
      <pc:chgData name="Ashley DeWitt" userId="S::adewitt@sffcfoundation.org::1206c160-009f-4d23-8076-031e756c6dba" providerId="AD" clId="Web-{5E9D7A7E-6587-1E5F-C50B-BB776419F235}" dt="2020-06-22T18:56:00.834" v="2" actId="20577"/>
      <pc:docMkLst>
        <pc:docMk/>
      </pc:docMkLst>
      <pc:sldChg chg="modSp">
        <pc:chgData name="Ashley DeWitt" userId="S::adewitt@sffcfoundation.org::1206c160-009f-4d23-8076-031e756c6dba" providerId="AD" clId="Web-{5E9D7A7E-6587-1E5F-C50B-BB776419F235}" dt="2020-06-22T18:55:59.349" v="0" actId="20577"/>
        <pc:sldMkLst>
          <pc:docMk/>
          <pc:sldMk cId="4185386118" sldId="271"/>
        </pc:sldMkLst>
        <pc:spChg chg="mod">
          <ac:chgData name="Ashley DeWitt" userId="S::adewitt@sffcfoundation.org::1206c160-009f-4d23-8076-031e756c6dba" providerId="AD" clId="Web-{5E9D7A7E-6587-1E5F-C50B-BB776419F235}" dt="2020-06-22T18:55:59.349" v="0" actId="20577"/>
          <ac:spMkLst>
            <pc:docMk/>
            <pc:sldMk cId="4185386118" sldId="271"/>
            <ac:spMk id="3" creationId="{50BEED88-40F3-C340-9FD8-4A056EBA55D3}"/>
          </ac:spMkLst>
        </pc:spChg>
      </pc:sldChg>
    </pc:docChg>
  </pc:docChgLst>
  <pc:docChgLst>
    <pc:chgData name="Ashley Beisiegel" userId="S::adewitt@sffcfoundation.org::1206c160-009f-4d23-8076-031e756c6dba" providerId="AD" clId="Web-{D9CCEC95-C327-189E-6CCC-9973F1730E86}"/>
    <pc:docChg chg="delSld modSld">
      <pc:chgData name="Ashley Beisiegel" userId="S::adewitt@sffcfoundation.org::1206c160-009f-4d23-8076-031e756c6dba" providerId="AD" clId="Web-{D9CCEC95-C327-189E-6CCC-9973F1730E86}" dt="2021-06-23T18:20:46.054" v="3"/>
      <pc:docMkLst>
        <pc:docMk/>
      </pc:docMkLst>
      <pc:sldChg chg="modSp">
        <pc:chgData name="Ashley Beisiegel" userId="S::adewitt@sffcfoundation.org::1206c160-009f-4d23-8076-031e756c6dba" providerId="AD" clId="Web-{D9CCEC95-C327-189E-6CCC-9973F1730E86}" dt="2021-06-23T18:20:42.132" v="2" actId="1076"/>
        <pc:sldMkLst>
          <pc:docMk/>
          <pc:sldMk cId="638758829" sldId="256"/>
        </pc:sldMkLst>
        <pc:spChg chg="mod">
          <ac:chgData name="Ashley Beisiegel" userId="S::adewitt@sffcfoundation.org::1206c160-009f-4d23-8076-031e756c6dba" providerId="AD" clId="Web-{D9CCEC95-C327-189E-6CCC-9973F1730E86}" dt="2021-06-23T18:20:42.132" v="2" actId="1076"/>
          <ac:spMkLst>
            <pc:docMk/>
            <pc:sldMk cId="638758829" sldId="256"/>
            <ac:spMk id="2" creationId="{C070D5FD-4E1A-5347-B428-42884AD3211A}"/>
          </ac:spMkLst>
        </pc:spChg>
      </pc:sldChg>
      <pc:sldChg chg="del">
        <pc:chgData name="Ashley Beisiegel" userId="S::adewitt@sffcfoundation.org::1206c160-009f-4d23-8076-031e756c6dba" providerId="AD" clId="Web-{D9CCEC95-C327-189E-6CCC-9973F1730E86}" dt="2021-06-23T18:20:46.054" v="3"/>
        <pc:sldMkLst>
          <pc:docMk/>
          <pc:sldMk cId="787876772" sldId="257"/>
        </pc:sldMkLst>
      </pc:sldChg>
    </pc:docChg>
  </pc:docChgLst>
  <pc:docChgLst>
    <pc:chgData name="Ashley DeWitt" userId="S::adewitt@sffcfoundation.org::1206c160-009f-4d23-8076-031e756c6dba" providerId="AD" clId="Web-{AE620C6B-D523-DD21-A6C8-DB369E460BE5}"/>
    <pc:docChg chg="modSld">
      <pc:chgData name="Ashley DeWitt" userId="S::adewitt@sffcfoundation.org::1206c160-009f-4d23-8076-031e756c6dba" providerId="AD" clId="Web-{AE620C6B-D523-DD21-A6C8-DB369E460BE5}" dt="2020-05-18T14:48:01.480" v="2" actId="20577"/>
      <pc:docMkLst>
        <pc:docMk/>
      </pc:docMkLst>
      <pc:sldChg chg="modSp">
        <pc:chgData name="Ashley DeWitt" userId="S::adewitt@sffcfoundation.org::1206c160-009f-4d23-8076-031e756c6dba" providerId="AD" clId="Web-{AE620C6B-D523-DD21-A6C8-DB369E460BE5}" dt="2020-05-18T14:48:00.621" v="0" actId="20577"/>
        <pc:sldMkLst>
          <pc:docMk/>
          <pc:sldMk cId="1771482571" sldId="267"/>
        </pc:sldMkLst>
        <pc:spChg chg="mod">
          <ac:chgData name="Ashley DeWitt" userId="S::adewitt@sffcfoundation.org::1206c160-009f-4d23-8076-031e756c6dba" providerId="AD" clId="Web-{AE620C6B-D523-DD21-A6C8-DB369E460BE5}" dt="2020-05-18T14:48:00.621" v="0" actId="20577"/>
          <ac:spMkLst>
            <pc:docMk/>
            <pc:sldMk cId="1771482571" sldId="267"/>
            <ac:spMk id="3" creationId="{EAF7E175-CD38-AD46-947A-E8D301C4EE0B}"/>
          </ac:spMkLst>
        </pc:spChg>
      </pc:sldChg>
    </pc:docChg>
  </pc:docChgLst>
  <pc:docChgLst>
    <pc:chgData name="Ashley Beisiegel" userId="S::adewitt@sffcfoundation.org::1206c160-009f-4d23-8076-031e756c6dba" providerId="AD" clId="Web-{72C85B2A-9AED-0163-44A1-DCDE094F9501}"/>
    <pc:docChg chg="addSld delSld modSld">
      <pc:chgData name="Ashley Beisiegel" userId="S::adewitt@sffcfoundation.org::1206c160-009f-4d23-8076-031e756c6dba" providerId="AD" clId="Web-{72C85B2A-9AED-0163-44A1-DCDE094F9501}" dt="2021-06-23T18:08:04.971" v="9"/>
      <pc:docMkLst>
        <pc:docMk/>
      </pc:docMkLst>
      <pc:sldChg chg="addSp delSp modSp modNotes">
        <pc:chgData name="Ashley Beisiegel" userId="S::adewitt@sffcfoundation.org::1206c160-009f-4d23-8076-031e756c6dba" providerId="AD" clId="Web-{72C85B2A-9AED-0163-44A1-DCDE094F9501}" dt="2021-06-23T18:07:49.361" v="5"/>
        <pc:sldMkLst>
          <pc:docMk/>
          <pc:sldMk cId="638758829" sldId="256"/>
        </pc:sldMkLst>
        <pc:spChg chg="del">
          <ac:chgData name="Ashley Beisiegel" userId="S::adewitt@sffcfoundation.org::1206c160-009f-4d23-8076-031e756c6dba" providerId="AD" clId="Web-{72C85B2A-9AED-0163-44A1-DCDE094F9501}" dt="2021-06-23T18:07:40.861" v="0"/>
          <ac:spMkLst>
            <pc:docMk/>
            <pc:sldMk cId="638758829" sldId="256"/>
            <ac:spMk id="3" creationId="{8AE81EA1-9856-494D-9F09-87AF5441B45B}"/>
          </ac:spMkLst>
        </pc:spChg>
        <pc:spChg chg="add del mod">
          <ac:chgData name="Ashley Beisiegel" userId="S::adewitt@sffcfoundation.org::1206c160-009f-4d23-8076-031e756c6dba" providerId="AD" clId="Web-{72C85B2A-9AED-0163-44A1-DCDE094F9501}" dt="2021-06-23T18:07:49.361" v="5"/>
          <ac:spMkLst>
            <pc:docMk/>
            <pc:sldMk cId="638758829" sldId="256"/>
            <ac:spMk id="6" creationId="{0236B4BD-CCA5-4410-AF9F-2C348D59B791}"/>
          </ac:spMkLst>
        </pc:spChg>
      </pc:sldChg>
      <pc:sldChg chg="del">
        <pc:chgData name="Ashley Beisiegel" userId="S::adewitt@sffcfoundation.org::1206c160-009f-4d23-8076-031e756c6dba" providerId="AD" clId="Web-{72C85B2A-9AED-0163-44A1-DCDE094F9501}" dt="2021-06-23T18:08:04.971" v="9"/>
        <pc:sldMkLst>
          <pc:docMk/>
          <pc:sldMk cId="1360226221" sldId="276"/>
        </pc:sldMkLst>
      </pc:sldChg>
      <pc:sldChg chg="new del">
        <pc:chgData name="Ashley Beisiegel" userId="S::adewitt@sffcfoundation.org::1206c160-009f-4d23-8076-031e756c6dba" providerId="AD" clId="Web-{72C85B2A-9AED-0163-44A1-DCDE094F9501}" dt="2021-06-23T18:07:59.096" v="7"/>
        <pc:sldMkLst>
          <pc:docMk/>
          <pc:sldMk cId="1139999393" sldId="281"/>
        </pc:sldMkLst>
      </pc:sldChg>
      <pc:sldChg chg="add">
        <pc:chgData name="Ashley Beisiegel" userId="S::adewitt@sffcfoundation.org::1206c160-009f-4d23-8076-031e756c6dba" providerId="AD" clId="Web-{72C85B2A-9AED-0163-44A1-DCDE094F9501}" dt="2021-06-23T18:08:01.361" v="8"/>
        <pc:sldMkLst>
          <pc:docMk/>
          <pc:sldMk cId="3134095302" sldId="281"/>
        </pc:sldMkLst>
      </pc:sldChg>
    </pc:docChg>
  </pc:docChgLst>
  <pc:docChgLst>
    <pc:chgData name="Ashley DeWitt" userId="S::adewitt@sffcfoundation.org::1206c160-009f-4d23-8076-031e756c6dba" providerId="AD" clId="Web-{73503604-71D3-1234-7B26-97C6BA096C1B}"/>
    <pc:docChg chg="modSld">
      <pc:chgData name="Ashley DeWitt" userId="S::adewitt@sffcfoundation.org::1206c160-009f-4d23-8076-031e756c6dba" providerId="AD" clId="Web-{73503604-71D3-1234-7B26-97C6BA096C1B}" dt="2020-06-23T17:21:45.848" v="12" actId="1076"/>
      <pc:docMkLst>
        <pc:docMk/>
      </pc:docMkLst>
      <pc:sldChg chg="modSp">
        <pc:chgData name="Ashley DeWitt" userId="S::adewitt@sffcfoundation.org::1206c160-009f-4d23-8076-031e756c6dba" providerId="AD" clId="Web-{73503604-71D3-1234-7B26-97C6BA096C1B}" dt="2020-06-23T17:21:10.597" v="3" actId="20577"/>
        <pc:sldMkLst>
          <pc:docMk/>
          <pc:sldMk cId="631274457" sldId="264"/>
        </pc:sldMkLst>
        <pc:spChg chg="mod">
          <ac:chgData name="Ashley DeWitt" userId="S::adewitt@sffcfoundation.org::1206c160-009f-4d23-8076-031e756c6dba" providerId="AD" clId="Web-{73503604-71D3-1234-7B26-97C6BA096C1B}" dt="2020-06-23T17:21:10.597" v="3" actId="20577"/>
          <ac:spMkLst>
            <pc:docMk/>
            <pc:sldMk cId="631274457" sldId="264"/>
            <ac:spMk id="3" creationId="{3CD921BB-5EAF-2844-9E05-479AC4B618A7}"/>
          </ac:spMkLst>
        </pc:spChg>
      </pc:sldChg>
      <pc:sldChg chg="modSp">
        <pc:chgData name="Ashley DeWitt" userId="S::adewitt@sffcfoundation.org::1206c160-009f-4d23-8076-031e756c6dba" providerId="AD" clId="Web-{73503604-71D3-1234-7B26-97C6BA096C1B}" dt="2020-06-23T17:20:46.049" v="0" actId="1076"/>
        <pc:sldMkLst>
          <pc:docMk/>
          <pc:sldMk cId="1771482571" sldId="267"/>
        </pc:sldMkLst>
        <pc:picChg chg="mod">
          <ac:chgData name="Ashley DeWitt" userId="S::adewitt@sffcfoundation.org::1206c160-009f-4d23-8076-031e756c6dba" providerId="AD" clId="Web-{73503604-71D3-1234-7B26-97C6BA096C1B}" dt="2020-06-23T17:20:46.049" v="0" actId="1076"/>
          <ac:picMkLst>
            <pc:docMk/>
            <pc:sldMk cId="1771482571" sldId="267"/>
            <ac:picMk id="5" creationId="{208A6D07-59A1-459E-9C4A-CE7236F287F3}"/>
          </ac:picMkLst>
        </pc:picChg>
      </pc:sldChg>
      <pc:sldChg chg="modSp">
        <pc:chgData name="Ashley DeWitt" userId="S::adewitt@sffcfoundation.org::1206c160-009f-4d23-8076-031e756c6dba" providerId="AD" clId="Web-{73503604-71D3-1234-7B26-97C6BA096C1B}" dt="2020-06-23T17:21:45.848" v="12" actId="1076"/>
        <pc:sldMkLst>
          <pc:docMk/>
          <pc:sldMk cId="4185386118" sldId="271"/>
        </pc:sldMkLst>
        <pc:spChg chg="mod">
          <ac:chgData name="Ashley DeWitt" userId="S::adewitt@sffcfoundation.org::1206c160-009f-4d23-8076-031e756c6dba" providerId="AD" clId="Web-{73503604-71D3-1234-7B26-97C6BA096C1B}" dt="2020-06-23T17:21:43.722" v="10" actId="20577"/>
          <ac:spMkLst>
            <pc:docMk/>
            <pc:sldMk cId="4185386118" sldId="271"/>
            <ac:spMk id="3" creationId="{50BEED88-40F3-C340-9FD8-4A056EBA55D3}"/>
          </ac:spMkLst>
        </pc:spChg>
        <pc:picChg chg="mod">
          <ac:chgData name="Ashley DeWitt" userId="S::adewitt@sffcfoundation.org::1206c160-009f-4d23-8076-031e756c6dba" providerId="AD" clId="Web-{73503604-71D3-1234-7B26-97C6BA096C1B}" dt="2020-06-23T17:21:45.848" v="12" actId="1076"/>
          <ac:picMkLst>
            <pc:docMk/>
            <pc:sldMk cId="4185386118" sldId="271"/>
            <ac:picMk id="6" creationId="{69C4C46E-99A2-434E-A66D-563FB5477A7C}"/>
          </ac:picMkLst>
        </pc:picChg>
      </pc:sldChg>
    </pc:docChg>
  </pc:docChgLst>
  <pc:docChgLst>
    <pc:chgData name="Ashley DeWitt" userId="S::adewitt@sffcfoundation.org::1206c160-009f-4d23-8076-031e756c6dba" providerId="AD" clId="Web-{903782B4-D7C4-0090-30FB-E9CB0826CA87}"/>
    <pc:docChg chg="addSld modSld">
      <pc:chgData name="Ashley DeWitt" userId="S::adewitt@sffcfoundation.org::1206c160-009f-4d23-8076-031e756c6dba" providerId="AD" clId="Web-{903782B4-D7C4-0090-30FB-E9CB0826CA87}" dt="2020-07-14T20:56:12.795" v="14" actId="20577"/>
      <pc:docMkLst>
        <pc:docMk/>
      </pc:docMkLst>
      <pc:sldChg chg="modSp add">
        <pc:chgData name="Ashley DeWitt" userId="S::adewitt@sffcfoundation.org::1206c160-009f-4d23-8076-031e756c6dba" providerId="AD" clId="Web-{903782B4-D7C4-0090-30FB-E9CB0826CA87}" dt="2020-07-14T20:56:12.795" v="13" actId="20577"/>
        <pc:sldMkLst>
          <pc:docMk/>
          <pc:sldMk cId="858733699" sldId="278"/>
        </pc:sldMkLst>
        <pc:spChg chg="mod">
          <ac:chgData name="Ashley DeWitt" userId="S::adewitt@sffcfoundation.org::1206c160-009f-4d23-8076-031e756c6dba" providerId="AD" clId="Web-{903782B4-D7C4-0090-30FB-E9CB0826CA87}" dt="2020-07-14T20:56:12.795" v="13" actId="20577"/>
          <ac:spMkLst>
            <pc:docMk/>
            <pc:sldMk cId="858733699" sldId="278"/>
            <ac:spMk id="3" creationId="{AE6A51BE-0275-4851-B413-6B7845FCD063}"/>
          </ac:spMkLst>
        </pc:spChg>
      </pc:sldChg>
    </pc:docChg>
  </pc:docChgLst>
  <pc:docChgLst>
    <pc:chgData name="Ashley DeWitt" userId="S::adewitt@sffcfoundation.org::1206c160-009f-4d23-8076-031e756c6dba" providerId="AD" clId="Web-{5EC41EB3-DD46-5D32-9F5F-83A054B94152}"/>
    <pc:docChg chg="addSld">
      <pc:chgData name="Ashley DeWitt" userId="S::adewitt@sffcfoundation.org::1206c160-009f-4d23-8076-031e756c6dba" providerId="AD" clId="Web-{5EC41EB3-DD46-5D32-9F5F-83A054B94152}" dt="2020-05-18T18:54:44.754" v="0"/>
      <pc:docMkLst>
        <pc:docMk/>
      </pc:docMkLst>
      <pc:sldChg chg="add">
        <pc:chgData name="Ashley DeWitt" userId="S::adewitt@sffcfoundation.org::1206c160-009f-4d23-8076-031e756c6dba" providerId="AD" clId="Web-{5EC41EB3-DD46-5D32-9F5F-83A054B94152}" dt="2020-05-18T18:54:44.754" v="0"/>
        <pc:sldMkLst>
          <pc:docMk/>
          <pc:sldMk cId="1360226221" sldId="276"/>
        </pc:sldMkLst>
      </pc:sldChg>
    </pc:docChg>
  </pc:docChgLst>
  <pc:docChgLst>
    <pc:chgData name="Jackie Downs" userId="S::jdowns@sffcfoundation.org::750fbc34-7e05-427c-89e6-fc2cdb816eca" providerId="AD" clId="Web-{1958231E-AD62-B5E6-9BBE-38AAE533BEBA}"/>
    <pc:docChg chg="modSld">
      <pc:chgData name="Jackie Downs" userId="S::jdowns@sffcfoundation.org::750fbc34-7e05-427c-89e6-fc2cdb816eca" providerId="AD" clId="Web-{1958231E-AD62-B5E6-9BBE-38AAE533BEBA}" dt="2020-12-02T16:41:39.396" v="57" actId="20577"/>
      <pc:docMkLst>
        <pc:docMk/>
      </pc:docMkLst>
      <pc:sldChg chg="modSp">
        <pc:chgData name="Jackie Downs" userId="S::jdowns@sffcfoundation.org::750fbc34-7e05-427c-89e6-fc2cdb816eca" providerId="AD" clId="Web-{1958231E-AD62-B5E6-9BBE-38AAE533BEBA}" dt="2020-12-02T16:41:39.396" v="56" actId="20577"/>
        <pc:sldMkLst>
          <pc:docMk/>
          <pc:sldMk cId="787876772" sldId="257"/>
        </pc:sldMkLst>
        <pc:spChg chg="mod">
          <ac:chgData name="Jackie Downs" userId="S::jdowns@sffcfoundation.org::750fbc34-7e05-427c-89e6-fc2cdb816eca" providerId="AD" clId="Web-{1958231E-AD62-B5E6-9BBE-38AAE533BEBA}" dt="2020-12-02T16:41:39.396" v="56" actId="20577"/>
          <ac:spMkLst>
            <pc:docMk/>
            <pc:sldMk cId="787876772" sldId="257"/>
            <ac:spMk id="3" creationId="{861C37A9-E8FE-704B-B7B7-4779A9B74A85}"/>
          </ac:spMkLst>
        </pc:spChg>
      </pc:sldChg>
    </pc:docChg>
  </pc:docChgLst>
  <pc:docChgLst>
    <pc:chgData name="Jackie Downs" userId="S::jdowns@sffcfoundation.org::750fbc34-7e05-427c-89e6-fc2cdb816eca" providerId="AD" clId="Web-{DB2C0EB4-1C73-54EF-C5AD-BF0F02ACAC02}"/>
    <pc:docChg chg="modSld">
      <pc:chgData name="Jackie Downs" userId="S::jdowns@sffcfoundation.org::750fbc34-7e05-427c-89e6-fc2cdb816eca" providerId="AD" clId="Web-{DB2C0EB4-1C73-54EF-C5AD-BF0F02ACAC02}" dt="2020-06-22T19:43:13.335" v="87" actId="20577"/>
      <pc:docMkLst>
        <pc:docMk/>
      </pc:docMkLst>
      <pc:sldChg chg="modSp">
        <pc:chgData name="Jackie Downs" userId="S::jdowns@sffcfoundation.org::750fbc34-7e05-427c-89e6-fc2cdb816eca" providerId="AD" clId="Web-{DB2C0EB4-1C73-54EF-C5AD-BF0F02ACAC02}" dt="2020-06-22T19:41:59.460" v="23" actId="20577"/>
        <pc:sldMkLst>
          <pc:docMk/>
          <pc:sldMk cId="2047059088" sldId="265"/>
        </pc:sldMkLst>
        <pc:spChg chg="mod">
          <ac:chgData name="Jackie Downs" userId="S::jdowns@sffcfoundation.org::750fbc34-7e05-427c-89e6-fc2cdb816eca" providerId="AD" clId="Web-{DB2C0EB4-1C73-54EF-C5AD-BF0F02ACAC02}" dt="2020-06-22T19:41:59.460" v="23" actId="20577"/>
          <ac:spMkLst>
            <pc:docMk/>
            <pc:sldMk cId="2047059088" sldId="265"/>
            <ac:spMk id="3" creationId="{D5D94EC1-906F-DB45-BE36-14471DD86411}"/>
          </ac:spMkLst>
        </pc:spChg>
      </pc:sldChg>
      <pc:sldChg chg="modSp">
        <pc:chgData name="Jackie Downs" userId="S::jdowns@sffcfoundation.org::750fbc34-7e05-427c-89e6-fc2cdb816eca" providerId="AD" clId="Web-{DB2C0EB4-1C73-54EF-C5AD-BF0F02ACAC02}" dt="2020-06-22T19:43:13.335" v="86" actId="20577"/>
        <pc:sldMkLst>
          <pc:docMk/>
          <pc:sldMk cId="1771482571" sldId="267"/>
        </pc:sldMkLst>
        <pc:spChg chg="mod">
          <ac:chgData name="Jackie Downs" userId="S::jdowns@sffcfoundation.org::750fbc34-7e05-427c-89e6-fc2cdb816eca" providerId="AD" clId="Web-{DB2C0EB4-1C73-54EF-C5AD-BF0F02ACAC02}" dt="2020-06-22T19:43:13.335" v="86" actId="20577"/>
          <ac:spMkLst>
            <pc:docMk/>
            <pc:sldMk cId="1771482571" sldId="267"/>
            <ac:spMk id="3" creationId="{EAF7E175-CD38-AD46-947A-E8D301C4EE0B}"/>
          </ac:spMkLst>
        </pc:spChg>
      </pc:sldChg>
      <pc:sldChg chg="modSp">
        <pc:chgData name="Jackie Downs" userId="S::jdowns@sffcfoundation.org::750fbc34-7e05-427c-89e6-fc2cdb816eca" providerId="AD" clId="Web-{DB2C0EB4-1C73-54EF-C5AD-BF0F02ACAC02}" dt="2020-06-22T19:40:38.678" v="1" actId="20577"/>
        <pc:sldMkLst>
          <pc:docMk/>
          <pc:sldMk cId="1307016717" sldId="273"/>
        </pc:sldMkLst>
        <pc:spChg chg="mod">
          <ac:chgData name="Jackie Downs" userId="S::jdowns@sffcfoundation.org::750fbc34-7e05-427c-89e6-fc2cdb816eca" providerId="AD" clId="Web-{DB2C0EB4-1C73-54EF-C5AD-BF0F02ACAC02}" dt="2020-06-22T19:40:38.678" v="1" actId="20577"/>
          <ac:spMkLst>
            <pc:docMk/>
            <pc:sldMk cId="1307016717" sldId="273"/>
            <ac:spMk id="3" creationId="{9EAF8B4B-E0AC-40F5-BD8E-C4DDB6E2642A}"/>
          </ac:spMkLst>
        </pc:spChg>
      </pc:sldChg>
    </pc:docChg>
  </pc:docChgLst>
  <pc:docChgLst>
    <pc:chgData name="Ashley Beisiegel" userId="S::adewitt@sffcfoundation.org::1206c160-009f-4d23-8076-031e756c6dba" providerId="AD" clId="Web-{5420AE9F-10DC-0000-76AD-120E03EBE04B}"/>
    <pc:docChg chg="addSld modSld">
      <pc:chgData name="Ashley Beisiegel" userId="S::adewitt@sffcfoundation.org::1206c160-009f-4d23-8076-031e756c6dba" providerId="AD" clId="Web-{5420AE9F-10DC-0000-76AD-120E03EBE04B}" dt="2021-02-23T17:03:52.241" v="6"/>
      <pc:docMkLst>
        <pc:docMk/>
      </pc:docMkLst>
      <pc:sldChg chg="modSp">
        <pc:chgData name="Ashley Beisiegel" userId="S::adewitt@sffcfoundation.org::1206c160-009f-4d23-8076-031e756c6dba" providerId="AD" clId="Web-{5420AE9F-10DC-0000-76AD-120E03EBE04B}" dt="2021-02-23T17:03:48.538" v="5" actId="20577"/>
        <pc:sldMkLst>
          <pc:docMk/>
          <pc:sldMk cId="2244081429" sldId="277"/>
        </pc:sldMkLst>
        <pc:spChg chg="mod">
          <ac:chgData name="Ashley Beisiegel" userId="S::adewitt@sffcfoundation.org::1206c160-009f-4d23-8076-031e756c6dba" providerId="AD" clId="Web-{5420AE9F-10DC-0000-76AD-120E03EBE04B}" dt="2021-02-23T17:03:48.538" v="5" actId="20577"/>
          <ac:spMkLst>
            <pc:docMk/>
            <pc:sldMk cId="2244081429" sldId="277"/>
            <ac:spMk id="2" creationId="{6E151E1F-A719-4F8C-9891-1F3024C460DD}"/>
          </ac:spMkLst>
        </pc:spChg>
      </pc:sldChg>
      <pc:sldChg chg="add">
        <pc:chgData name="Ashley Beisiegel" userId="S::adewitt@sffcfoundation.org::1206c160-009f-4d23-8076-031e756c6dba" providerId="AD" clId="Web-{5420AE9F-10DC-0000-76AD-120E03EBE04B}" dt="2021-02-23T17:03:52.241" v="6"/>
        <pc:sldMkLst>
          <pc:docMk/>
          <pc:sldMk cId="1510724725" sldId="281"/>
        </pc:sldMkLst>
      </pc:sldChg>
    </pc:docChg>
  </pc:docChgLst>
  <pc:docChgLst>
    <pc:chgData name="Ashley Beisiegel" userId="S::adewitt@sffcfoundation.org::1206c160-009f-4d23-8076-031e756c6dba" providerId="AD" clId="Web-{909CB29F-7092-0000-76B8-2AF98A5038A8}"/>
    <pc:docChg chg="modSld">
      <pc:chgData name="Ashley Beisiegel" userId="S::adewitt@sffcfoundation.org::1206c160-009f-4d23-8076-031e756c6dba" providerId="AD" clId="Web-{909CB29F-7092-0000-76B8-2AF98A5038A8}" dt="2021-03-09T15:38:41.674" v="9" actId="20577"/>
      <pc:docMkLst>
        <pc:docMk/>
      </pc:docMkLst>
      <pc:sldChg chg="modSp">
        <pc:chgData name="Ashley Beisiegel" userId="S::adewitt@sffcfoundation.org::1206c160-009f-4d23-8076-031e756c6dba" providerId="AD" clId="Web-{909CB29F-7092-0000-76B8-2AF98A5038A8}" dt="2021-03-09T15:38:41.674" v="9" actId="20577"/>
        <pc:sldMkLst>
          <pc:docMk/>
          <pc:sldMk cId="1360226221" sldId="276"/>
        </pc:sldMkLst>
        <pc:spChg chg="mod">
          <ac:chgData name="Ashley Beisiegel" userId="S::adewitt@sffcfoundation.org::1206c160-009f-4d23-8076-031e756c6dba" providerId="AD" clId="Web-{909CB29F-7092-0000-76B8-2AF98A5038A8}" dt="2021-03-09T15:38:41.674" v="9" actId="20577"/>
          <ac:spMkLst>
            <pc:docMk/>
            <pc:sldMk cId="1360226221" sldId="276"/>
            <ac:spMk id="3" creationId="{BA74F84C-7033-4C9D-BDE9-6FC4CE8AFDA0}"/>
          </ac:spMkLst>
        </pc:spChg>
      </pc:sldChg>
    </pc:docChg>
  </pc:docChgLst>
  <pc:docChgLst>
    <pc:chgData name="Ashley DeWitt" userId="S::adewitt@sffcfoundation.org::1206c160-009f-4d23-8076-031e756c6dba" providerId="AD" clId="Web-{F7E1C6D1-9D0E-78DD-8CB1-6682F18E30EA}"/>
    <pc:docChg chg="addSld delSld modSld">
      <pc:chgData name="Ashley DeWitt" userId="S::adewitt@sffcfoundation.org::1206c160-009f-4d23-8076-031e756c6dba" providerId="AD" clId="Web-{F7E1C6D1-9D0E-78DD-8CB1-6682F18E30EA}" dt="2020-07-14T21:45:53.055" v="3"/>
      <pc:docMkLst>
        <pc:docMk/>
      </pc:docMkLst>
      <pc:sldChg chg="modSp del">
        <pc:chgData name="Ashley DeWitt" userId="S::adewitt@sffcfoundation.org::1206c160-009f-4d23-8076-031e756c6dba" providerId="AD" clId="Web-{F7E1C6D1-9D0E-78DD-8CB1-6682F18E30EA}" dt="2020-07-14T21:45:48.836" v="2"/>
        <pc:sldMkLst>
          <pc:docMk/>
          <pc:sldMk cId="858733699" sldId="278"/>
        </pc:sldMkLst>
        <pc:spChg chg="mod">
          <ac:chgData name="Ashley DeWitt" userId="S::adewitt@sffcfoundation.org::1206c160-009f-4d23-8076-031e756c6dba" providerId="AD" clId="Web-{F7E1C6D1-9D0E-78DD-8CB1-6682F18E30EA}" dt="2020-07-14T21:12:22.554" v="0" actId="20577"/>
          <ac:spMkLst>
            <pc:docMk/>
            <pc:sldMk cId="858733699" sldId="278"/>
            <ac:spMk id="3" creationId="{AE6A51BE-0275-4851-B413-6B7845FCD063}"/>
          </ac:spMkLst>
        </pc:spChg>
      </pc:sldChg>
      <pc:sldChg chg="add">
        <pc:chgData name="Ashley DeWitt" userId="S::adewitt@sffcfoundation.org::1206c160-009f-4d23-8076-031e756c6dba" providerId="AD" clId="Web-{F7E1C6D1-9D0E-78DD-8CB1-6682F18E30EA}" dt="2020-07-14T21:45:53.055" v="3"/>
        <pc:sldMkLst>
          <pc:docMk/>
          <pc:sldMk cId="1097948255" sldId="2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9F48B-AF0F-4092-8C9D-492B1EE9D713}" type="datetimeFigureOut">
              <a:rPr lang="en-US"/>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C2285E-8811-4E3A-B0B0-6584BDABAE4E}" type="slidenum">
              <a:rPr lang="en-US"/>
              <a:t>‹#›</a:t>
            </a:fld>
            <a:endParaRPr lang="en-US"/>
          </a:p>
        </p:txBody>
      </p:sp>
    </p:spTree>
    <p:extLst>
      <p:ext uri="{BB962C8B-B14F-4D97-AF65-F5344CB8AC3E}">
        <p14:creationId xmlns:p14="http://schemas.microsoft.com/office/powerpoint/2010/main" val="11625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6/3/21</a:t>
            </a:r>
          </a:p>
        </p:txBody>
      </p:sp>
      <p:sp>
        <p:nvSpPr>
          <p:cNvPr id="4" name="Slide Number Placeholder 3"/>
          <p:cNvSpPr>
            <a:spLocks noGrp="1"/>
          </p:cNvSpPr>
          <p:nvPr>
            <p:ph type="sldNum" sz="quarter" idx="5"/>
          </p:nvPr>
        </p:nvSpPr>
        <p:spPr/>
        <p:txBody>
          <a:bodyPr/>
          <a:lstStyle/>
          <a:p>
            <a:fld id="{7FC2285E-8811-4E3A-B0B0-6584BDABAE4E}" type="slidenum">
              <a:rPr lang="en-US"/>
              <a:t>1</a:t>
            </a:fld>
            <a:endParaRPr lang="en-US"/>
          </a:p>
        </p:txBody>
      </p:sp>
    </p:spTree>
    <p:extLst>
      <p:ext uri="{BB962C8B-B14F-4D97-AF65-F5344CB8AC3E}">
        <p14:creationId xmlns:p14="http://schemas.microsoft.com/office/powerpoint/2010/main" val="3305983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992392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908595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57223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98171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7758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887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73305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039686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1204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6587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401993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9601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815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5837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226498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4062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4934635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glishiscoolsite.wordpress.com/2015/11/29/how-are-you/"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undabergnow.com/2019/03/25/seniors-foru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hilosophicaldisquisitions.blogspot.com/2016/05/is-effective-altruism-actually-effective.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habbypaints.com/wholesale-chalk-paint/"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hyperlink" Target="https://www.sffcfoundation.org/pf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facebook.com/groups/partneringforeternity/" TargetMode="External"/><Relationship Id="rId2" Type="http://schemas.openxmlformats.org/officeDocument/2006/relationships/hyperlink" Target="https://sffcfoundation.org/pfe/new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D5FD-4E1A-5347-B428-42884AD3211A}"/>
              </a:ext>
            </a:extLst>
          </p:cNvPr>
          <p:cNvSpPr>
            <a:spLocks noGrp="1"/>
          </p:cNvSpPr>
          <p:nvPr>
            <p:ph type="ctrTitle"/>
          </p:nvPr>
        </p:nvSpPr>
        <p:spPr>
          <a:xfrm>
            <a:off x="1494777" y="3277792"/>
            <a:ext cx="7766936" cy="2206113"/>
          </a:xfrm>
        </p:spPr>
        <p:txBody>
          <a:bodyPr/>
          <a:lstStyle/>
          <a:p>
            <a:pPr algn="ctr"/>
            <a:r>
              <a:rPr lang="en-US" sz="4400" dirty="0"/>
              <a:t>Mentor Liaison</a:t>
            </a:r>
            <a:br>
              <a:rPr lang="en-US" sz="4400" dirty="0"/>
            </a:br>
            <a:r>
              <a:rPr lang="en-US" sz="3200" dirty="0"/>
              <a:t>(Grades 9-12)</a:t>
            </a:r>
            <a:br>
              <a:rPr lang="en-US" sz="3200" dirty="0"/>
            </a:br>
            <a:r>
              <a:rPr lang="en-US" sz="2000" dirty="0">
                <a:solidFill>
                  <a:schemeClr val="tx1"/>
                </a:solidFill>
              </a:rPr>
              <a:t>2023-2024</a:t>
            </a:r>
          </a:p>
        </p:txBody>
      </p:sp>
      <p:pic>
        <p:nvPicPr>
          <p:cNvPr id="4" name="Picture 4" descr="A close up of a logo&#10;&#10;Description generated with very high confidence">
            <a:extLst>
              <a:ext uri="{FF2B5EF4-FFF2-40B4-BE49-F238E27FC236}">
                <a16:creationId xmlns:a16="http://schemas.microsoft.com/office/drawing/2014/main" id="{1E29DFD1-0B9D-4163-8570-F4A7D83034E1}"/>
              </a:ext>
            </a:extLst>
          </p:cNvPr>
          <p:cNvPicPr>
            <a:picLocks noChangeAspect="1"/>
          </p:cNvPicPr>
          <p:nvPr/>
        </p:nvPicPr>
        <p:blipFill>
          <a:blip r:embed="rId3"/>
          <a:stretch>
            <a:fillRect/>
          </a:stretch>
        </p:blipFill>
        <p:spPr>
          <a:xfrm>
            <a:off x="3764635" y="1389"/>
            <a:ext cx="3234035" cy="3222662"/>
          </a:xfrm>
          <a:prstGeom prst="rect">
            <a:avLst/>
          </a:prstGeom>
        </p:spPr>
      </p:pic>
    </p:spTree>
    <p:extLst>
      <p:ext uri="{BB962C8B-B14F-4D97-AF65-F5344CB8AC3E}">
        <p14:creationId xmlns:p14="http://schemas.microsoft.com/office/powerpoint/2010/main" val="63875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FAE9B-3686-5745-AE4B-3C08EBFF95FE}"/>
              </a:ext>
            </a:extLst>
          </p:cNvPr>
          <p:cNvSpPr>
            <a:spLocks noGrp="1"/>
          </p:cNvSpPr>
          <p:nvPr>
            <p:ph type="title"/>
          </p:nvPr>
        </p:nvSpPr>
        <p:spPr/>
        <p:txBody>
          <a:bodyPr/>
          <a:lstStyle/>
          <a:p>
            <a:pPr algn="ctr"/>
            <a:r>
              <a:rPr lang="en-US" dirty="0"/>
              <a:t>Job Description</a:t>
            </a:r>
          </a:p>
        </p:txBody>
      </p:sp>
      <p:sp>
        <p:nvSpPr>
          <p:cNvPr id="3" name="Content Placeholder 2">
            <a:extLst>
              <a:ext uri="{FF2B5EF4-FFF2-40B4-BE49-F238E27FC236}">
                <a16:creationId xmlns:a16="http://schemas.microsoft.com/office/drawing/2014/main" id="{1452DC39-3AF5-9446-B3EC-E9C61DE83992}"/>
              </a:ext>
            </a:extLst>
          </p:cNvPr>
          <p:cNvSpPr>
            <a:spLocks noGrp="1"/>
          </p:cNvSpPr>
          <p:nvPr>
            <p:ph idx="1"/>
          </p:nvPr>
        </p:nvSpPr>
        <p:spPr>
          <a:xfrm>
            <a:off x="725267" y="1935118"/>
            <a:ext cx="7650163" cy="4228076"/>
          </a:xfrm>
        </p:spPr>
        <p:txBody>
          <a:bodyPr vert="horz" lIns="91440" tIns="45720" rIns="91440" bIns="45720" rtlCol="0" anchor="t">
            <a:normAutofit/>
          </a:bodyPr>
          <a:lstStyle/>
          <a:p>
            <a:pPr>
              <a:buAutoNum type="arabicPeriod"/>
            </a:pPr>
            <a:r>
              <a:rPr lang="en-US" sz="1800" dirty="0"/>
              <a:t>Meet with each mentor and provide an introduction/orientation to </a:t>
            </a:r>
            <a:r>
              <a:rPr lang="en-US" dirty="0"/>
              <a:t>PFE</a:t>
            </a:r>
            <a:r>
              <a:rPr lang="en-US" sz="1800" dirty="0"/>
              <a:t> before visits start for the year, making sure the mentor understands the program and its expectations. </a:t>
            </a:r>
            <a:endParaRPr lang="en-US" dirty="0"/>
          </a:p>
          <a:p>
            <a:pPr marL="342900" indent="-342900">
              <a:buAutoNum type="arabicPeriod"/>
            </a:pPr>
            <a:r>
              <a:rPr lang="en-US" sz="1800" dirty="0"/>
              <a:t>Ensure that each mentor’s needs are being met and that the match is effective by checking in with each mentor </a:t>
            </a:r>
            <a:r>
              <a:rPr lang="en-US" sz="1800" u="sng" dirty="0"/>
              <a:t>once per month</a:t>
            </a:r>
            <a:r>
              <a:rPr lang="en-US" sz="1800" dirty="0"/>
              <a:t>. </a:t>
            </a:r>
          </a:p>
          <a:p>
            <a:pPr marL="342900" indent="-342900">
              <a:buAutoNum type="arabicPeriod"/>
            </a:pPr>
            <a:r>
              <a:rPr lang="en-US" sz="1800" dirty="0"/>
              <a:t>Partner with Coordinator to oversee students are matched with mentors to ensure compatibility and a nurturing environment, as well as compliance with policies and guidelines. </a:t>
            </a:r>
          </a:p>
          <a:p>
            <a:pPr marL="342900" indent="-342900">
              <a:buAutoNum type="arabicPeriod"/>
            </a:pPr>
            <a:r>
              <a:rPr lang="en-US" sz="1800" dirty="0"/>
              <a:t>Communicate with Coordinator if any match concerns arise from monthly check-ins. </a:t>
            </a:r>
          </a:p>
          <a:p>
            <a:pPr marL="342900" indent="-342900">
              <a:buAutoNum type="arabicPeriod"/>
            </a:pPr>
            <a:r>
              <a:rPr lang="en-US" sz="1800" dirty="0"/>
              <a:t>Write a personal note of thanks from the Mentor </a:t>
            </a:r>
            <a:r>
              <a:rPr lang="en-US" dirty="0"/>
              <a:t>L</a:t>
            </a:r>
            <a:r>
              <a:rPr lang="en-US" sz="1800" dirty="0"/>
              <a:t>iaison to the mentors at the end of the </a:t>
            </a:r>
            <a:r>
              <a:rPr lang="en-US" dirty="0"/>
              <a:t>term.</a:t>
            </a:r>
            <a:r>
              <a:rPr lang="en-US" sz="1800" dirty="0"/>
              <a:t> </a:t>
            </a:r>
          </a:p>
          <a:p>
            <a:endParaRPr lang="en-US"/>
          </a:p>
        </p:txBody>
      </p:sp>
      <p:pic>
        <p:nvPicPr>
          <p:cNvPr id="4" name="Picture 4" descr="A picture containing sitting, yellow, table, black&#10;&#10;Description generated with very high confidence">
            <a:extLst>
              <a:ext uri="{FF2B5EF4-FFF2-40B4-BE49-F238E27FC236}">
                <a16:creationId xmlns:a16="http://schemas.microsoft.com/office/drawing/2014/main" id="{C4185F0B-DFA0-4B0C-8B86-CC7DF1B503A0}"/>
              </a:ext>
            </a:extLst>
          </p:cNvPr>
          <p:cNvPicPr>
            <a:picLocks noChangeAspect="1"/>
          </p:cNvPicPr>
          <p:nvPr/>
        </p:nvPicPr>
        <p:blipFill>
          <a:blip r:embed="rId2"/>
          <a:stretch>
            <a:fillRect/>
          </a:stretch>
        </p:blipFill>
        <p:spPr>
          <a:xfrm>
            <a:off x="8223941" y="3431430"/>
            <a:ext cx="1812736" cy="1801363"/>
          </a:xfrm>
          <a:prstGeom prst="rect">
            <a:avLst/>
          </a:prstGeom>
        </p:spPr>
      </p:pic>
    </p:spTree>
    <p:extLst>
      <p:ext uri="{BB962C8B-B14F-4D97-AF65-F5344CB8AC3E}">
        <p14:creationId xmlns:p14="http://schemas.microsoft.com/office/powerpoint/2010/main" val="306618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D9E78-A5D3-8C48-A607-BC22DA7D2068}"/>
              </a:ext>
            </a:extLst>
          </p:cNvPr>
          <p:cNvSpPr>
            <a:spLocks noGrp="1"/>
          </p:cNvSpPr>
          <p:nvPr>
            <p:ph type="title"/>
          </p:nvPr>
        </p:nvSpPr>
        <p:spPr>
          <a:xfrm>
            <a:off x="1024128" y="585216"/>
            <a:ext cx="5902061" cy="1499616"/>
          </a:xfrm>
        </p:spPr>
        <p:txBody>
          <a:bodyPr>
            <a:normAutofit/>
          </a:bodyPr>
          <a:lstStyle/>
          <a:p>
            <a:pPr algn="ctr"/>
            <a:r>
              <a:rPr lang="en-US" dirty="0"/>
              <a:t>Mentor Orientation</a:t>
            </a:r>
          </a:p>
        </p:txBody>
      </p:sp>
      <p:sp>
        <p:nvSpPr>
          <p:cNvPr id="3" name="Content Placeholder 2">
            <a:extLst>
              <a:ext uri="{FF2B5EF4-FFF2-40B4-BE49-F238E27FC236}">
                <a16:creationId xmlns:a16="http://schemas.microsoft.com/office/drawing/2014/main" id="{EAF7E175-CD38-AD46-947A-E8D301C4EE0B}"/>
              </a:ext>
            </a:extLst>
          </p:cNvPr>
          <p:cNvSpPr>
            <a:spLocks noGrp="1"/>
          </p:cNvSpPr>
          <p:nvPr>
            <p:ph idx="1"/>
          </p:nvPr>
        </p:nvSpPr>
        <p:spPr>
          <a:xfrm>
            <a:off x="1024128" y="1338476"/>
            <a:ext cx="8481748" cy="4670107"/>
          </a:xfrm>
        </p:spPr>
        <p:txBody>
          <a:bodyPr vert="horz" lIns="45720" tIns="45720" rIns="45720" bIns="45720" rtlCol="0" anchor="t">
            <a:normAutofit/>
          </a:bodyPr>
          <a:lstStyle/>
          <a:p>
            <a:pPr marL="0" indent="0">
              <a:buNone/>
            </a:pPr>
            <a:r>
              <a:rPr lang="en-US" sz="1800" dirty="0">
                <a:ea typeface="+mn-lt"/>
                <a:cs typeface="+mn-lt"/>
              </a:rPr>
              <a:t>You are required to contact each mentor at the beginning of </a:t>
            </a:r>
            <a:r>
              <a:rPr lang="en-US" dirty="0">
                <a:ea typeface="+mn-lt"/>
                <a:cs typeface="+mn-lt"/>
              </a:rPr>
              <a:t>the year </a:t>
            </a:r>
            <a:r>
              <a:rPr lang="en-US" sz="1800" b="1" i="1" dirty="0">
                <a:ea typeface="+mn-lt"/>
                <a:cs typeface="+mn-lt"/>
              </a:rPr>
              <a:t>before</a:t>
            </a:r>
            <a:r>
              <a:rPr lang="en-US" sz="1800" i="1" dirty="0">
                <a:ea typeface="+mn-lt"/>
                <a:cs typeface="+mn-lt"/>
              </a:rPr>
              <a:t> </a:t>
            </a:r>
            <a:r>
              <a:rPr lang="en-US" sz="1800" dirty="0">
                <a:ea typeface="+mn-lt"/>
                <a:cs typeface="+mn-lt"/>
              </a:rPr>
              <a:t>students start visiting. </a:t>
            </a:r>
            <a:endParaRPr lang="en-US" dirty="0">
              <a:ea typeface="+mn-lt"/>
              <a:cs typeface="+mn-lt"/>
            </a:endParaRPr>
          </a:p>
          <a:p>
            <a:pPr marL="0" indent="0">
              <a:buNone/>
            </a:pPr>
            <a:endParaRPr lang="en-US" sz="1800" dirty="0"/>
          </a:p>
          <a:p>
            <a:pPr marL="0" indent="0">
              <a:buNone/>
            </a:pPr>
            <a:endParaRPr lang="en-US" dirty="0">
              <a:ea typeface="+mn-lt"/>
              <a:cs typeface="+mn-lt"/>
            </a:endParaRPr>
          </a:p>
          <a:p>
            <a:pPr marL="0" indent="0">
              <a:buNone/>
            </a:pPr>
            <a:r>
              <a:rPr lang="en-US" sz="1800" dirty="0">
                <a:ea typeface="+mn-lt"/>
                <a:cs typeface="+mn-lt"/>
              </a:rPr>
              <a:t>Each conversation should be comprised of the following elements:</a:t>
            </a:r>
            <a:endParaRPr lang="en-US" dirty="0"/>
          </a:p>
          <a:p>
            <a:pPr marL="285750" indent="-285750">
              <a:buFont typeface="Wingdings,Sans-Serif" panose="020B0602020104020603" pitchFamily="34" charset="0"/>
              <a:buChar char="v"/>
            </a:pPr>
            <a:r>
              <a:rPr lang="en-US" sz="1800" dirty="0">
                <a:ea typeface="+mn-lt"/>
                <a:cs typeface="+mn-lt"/>
              </a:rPr>
              <a:t>Program goals</a:t>
            </a:r>
          </a:p>
          <a:p>
            <a:pPr marL="285750" indent="-285750">
              <a:buFont typeface="Wingdings,Sans-Serif" panose="020B0602020104020603" pitchFamily="34" charset="0"/>
              <a:buChar char="v"/>
            </a:pPr>
            <a:r>
              <a:rPr lang="en-US" sz="1800" dirty="0">
                <a:ea typeface="+mn-lt"/>
                <a:cs typeface="+mn-lt"/>
              </a:rPr>
              <a:t>Program expectations (consistency of visits, appropriate activities, the mentor’s role, etc.)</a:t>
            </a:r>
          </a:p>
          <a:p>
            <a:pPr marL="285750" indent="-285750">
              <a:buFont typeface="Wingdings,Sans-Serif" panose="020B0602020104020603" pitchFamily="34" charset="0"/>
              <a:buChar char="v"/>
            </a:pPr>
            <a:r>
              <a:rPr lang="en-US" sz="1800" dirty="0">
                <a:ea typeface="+mn-lt"/>
                <a:cs typeface="+mn-lt"/>
              </a:rPr>
              <a:t>What the visits should/might look like</a:t>
            </a:r>
          </a:p>
          <a:p>
            <a:pPr marL="285750" indent="-285750">
              <a:buFont typeface="Wingdings,Sans-Serif" panose="020B0602020104020603" pitchFamily="34" charset="0"/>
              <a:buChar char="v"/>
            </a:pPr>
            <a:r>
              <a:rPr lang="en-US" sz="1800" dirty="0">
                <a:ea typeface="+mn-lt"/>
                <a:cs typeface="+mn-lt"/>
              </a:rPr>
              <a:t>Suggested activities</a:t>
            </a:r>
          </a:p>
          <a:p>
            <a:pPr marL="285750" indent="-285750">
              <a:buFont typeface="Wingdings,Sans-Serif" panose="020B0602020104020603" pitchFamily="34" charset="0"/>
              <a:buChar char="v"/>
            </a:pPr>
            <a:r>
              <a:rPr lang="en-US" sz="1800" dirty="0">
                <a:ea typeface="+mn-lt"/>
                <a:cs typeface="+mn-lt"/>
              </a:rPr>
              <a:t>Contact information for the Mentor Liaison</a:t>
            </a:r>
          </a:p>
          <a:p>
            <a:pPr marL="285750" indent="-285750">
              <a:buFont typeface="Wingdings,Sans-Serif" panose="020B0602020104020603" pitchFamily="34" charset="0"/>
              <a:buChar char="v"/>
            </a:pPr>
            <a:endParaRPr lang="en-US" sz="1800"/>
          </a:p>
          <a:p>
            <a:pPr marL="0" indent="0">
              <a:buNone/>
            </a:pPr>
            <a:endParaRPr lang="en-US" dirty="0"/>
          </a:p>
        </p:txBody>
      </p:sp>
    </p:spTree>
    <p:extLst>
      <p:ext uri="{BB962C8B-B14F-4D97-AF65-F5344CB8AC3E}">
        <p14:creationId xmlns:p14="http://schemas.microsoft.com/office/powerpoint/2010/main" val="1771482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picture containing room&#10;&#10;Description generated with very high confidence">
            <a:extLst>
              <a:ext uri="{FF2B5EF4-FFF2-40B4-BE49-F238E27FC236}">
                <a16:creationId xmlns:a16="http://schemas.microsoft.com/office/drawing/2014/main" id="{DB7263E4-716A-4D82-9E83-D36A870494A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766923" y="4660010"/>
            <a:ext cx="2409825" cy="1792777"/>
          </a:xfrm>
          <a:prstGeom prst="rect">
            <a:avLst/>
          </a:prstGeom>
        </p:spPr>
      </p:pic>
      <p:sp>
        <p:nvSpPr>
          <p:cNvPr id="2" name="Title 1">
            <a:extLst>
              <a:ext uri="{FF2B5EF4-FFF2-40B4-BE49-F238E27FC236}">
                <a16:creationId xmlns:a16="http://schemas.microsoft.com/office/drawing/2014/main" id="{11C83723-346B-EC4D-9259-4516EFF35B95}"/>
              </a:ext>
            </a:extLst>
          </p:cNvPr>
          <p:cNvSpPr>
            <a:spLocks noGrp="1"/>
          </p:cNvSpPr>
          <p:nvPr>
            <p:ph type="title"/>
          </p:nvPr>
        </p:nvSpPr>
        <p:spPr/>
        <p:txBody>
          <a:bodyPr/>
          <a:lstStyle/>
          <a:p>
            <a:r>
              <a:rPr lang="en-US"/>
              <a:t>Mentor Check-ins</a:t>
            </a:r>
          </a:p>
        </p:txBody>
      </p:sp>
      <p:sp>
        <p:nvSpPr>
          <p:cNvPr id="3" name="Content Placeholder 2">
            <a:extLst>
              <a:ext uri="{FF2B5EF4-FFF2-40B4-BE49-F238E27FC236}">
                <a16:creationId xmlns:a16="http://schemas.microsoft.com/office/drawing/2014/main" id="{E8532848-E4E2-4A4E-9047-FFCD3BD68A90}"/>
              </a:ext>
            </a:extLst>
          </p:cNvPr>
          <p:cNvSpPr>
            <a:spLocks noGrp="1"/>
          </p:cNvSpPr>
          <p:nvPr>
            <p:ph idx="1"/>
          </p:nvPr>
        </p:nvSpPr>
        <p:spPr>
          <a:xfrm>
            <a:off x="682934" y="1414712"/>
            <a:ext cx="9243824" cy="3141409"/>
          </a:xfrm>
        </p:spPr>
        <p:txBody>
          <a:bodyPr vert="horz" lIns="45720" tIns="45720" rIns="45720" bIns="45720" rtlCol="0" anchor="t">
            <a:normAutofit/>
          </a:bodyPr>
          <a:lstStyle/>
          <a:p>
            <a:pPr marL="0" indent="0">
              <a:buNone/>
            </a:pPr>
            <a:r>
              <a:rPr lang="en-US" sz="1800">
                <a:ea typeface="+mn-lt"/>
                <a:cs typeface="+mn-lt"/>
              </a:rPr>
              <a:t>Mentor check-ins are required </a:t>
            </a:r>
            <a:r>
              <a:rPr lang="en-US">
                <a:ea typeface="+mn-lt"/>
                <a:cs typeface="+mn-lt"/>
              </a:rPr>
              <a:t>once a month. </a:t>
            </a:r>
            <a:endParaRPr lang="en-US"/>
          </a:p>
          <a:p>
            <a:pPr marL="0" indent="0">
              <a:buNone/>
            </a:pPr>
            <a:r>
              <a:rPr lang="en-US" sz="1800">
                <a:ea typeface="+mn-lt"/>
                <a:cs typeface="+mn-lt"/>
              </a:rPr>
              <a:t>Check-ins should generally address these items</a:t>
            </a:r>
            <a:r>
              <a:rPr lang="en-US">
                <a:ea typeface="+mn-lt"/>
                <a:cs typeface="+mn-lt"/>
              </a:rPr>
              <a:t>:</a:t>
            </a:r>
          </a:p>
          <a:p>
            <a:pPr marL="285750" indent="-285750">
              <a:buFont typeface="Wingdings,Sans-Serif" panose="020B0602020104020603" pitchFamily="34" charset="0"/>
              <a:buChar char="v"/>
            </a:pPr>
            <a:r>
              <a:rPr lang="en-US">
                <a:ea typeface="+mn-lt"/>
                <a:cs typeface="+mn-lt"/>
              </a:rPr>
              <a:t>How does the mentor feel the visits are going? Why does the mentor feel this way?</a:t>
            </a:r>
            <a:endParaRPr lang="en-US"/>
          </a:p>
          <a:p>
            <a:pPr marL="285750" indent="-285750">
              <a:buFont typeface="Wingdings,Sans-Serif" panose="020B0602020104020603" pitchFamily="34" charset="0"/>
              <a:buChar char="v"/>
            </a:pPr>
            <a:r>
              <a:rPr lang="en-US" sz="1800">
                <a:ea typeface="+mn-lt"/>
                <a:cs typeface="+mn-lt"/>
              </a:rPr>
              <a:t>Are the mentor’s needs being met? (Is the student attentive, helping with needed chores, etc</a:t>
            </a:r>
            <a:r>
              <a:rPr lang="en-US">
                <a:ea typeface="+mn-lt"/>
                <a:cs typeface="+mn-lt"/>
              </a:rPr>
              <a:t>.)</a:t>
            </a:r>
            <a:endParaRPr lang="en-US" sz="1800">
              <a:ea typeface="+mn-lt"/>
              <a:cs typeface="+mn-lt"/>
            </a:endParaRPr>
          </a:p>
          <a:p>
            <a:pPr marL="285750" indent="-285750">
              <a:buFont typeface="Wingdings,Sans-Serif" panose="020B0602020104020603" pitchFamily="34" charset="0"/>
              <a:buChar char="v"/>
            </a:pPr>
            <a:r>
              <a:rPr lang="en-US" sz="1800">
                <a:ea typeface="+mn-lt"/>
                <a:cs typeface="+mn-lt"/>
              </a:rPr>
              <a:t>Is a relationship forming between the mentor and student?</a:t>
            </a:r>
          </a:p>
          <a:p>
            <a:pPr marL="285750" indent="-285750">
              <a:buFont typeface="Wingdings,Sans-Serif" panose="020B0602020104020603" pitchFamily="34" charset="0"/>
              <a:buChar char="v"/>
            </a:pPr>
            <a:r>
              <a:rPr lang="en-US" sz="1800">
                <a:ea typeface="+mn-lt"/>
                <a:cs typeface="+mn-lt"/>
              </a:rPr>
              <a:t>Does the mentor feel as if he/she is able to positively influence the </a:t>
            </a:r>
            <a:r>
              <a:rPr lang="en-US">
                <a:ea typeface="+mn-lt"/>
                <a:cs typeface="+mn-lt"/>
              </a:rPr>
              <a:t>student?</a:t>
            </a:r>
            <a:endParaRPr lang="en-US"/>
          </a:p>
        </p:txBody>
      </p:sp>
    </p:spTree>
    <p:extLst>
      <p:ext uri="{BB962C8B-B14F-4D97-AF65-F5344CB8AC3E}">
        <p14:creationId xmlns:p14="http://schemas.microsoft.com/office/powerpoint/2010/main" val="19331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8DEC0-40BF-C842-A6A7-85793F778BFD}"/>
              </a:ext>
            </a:extLst>
          </p:cNvPr>
          <p:cNvSpPr>
            <a:spLocks noGrp="1"/>
          </p:cNvSpPr>
          <p:nvPr>
            <p:ph type="title"/>
          </p:nvPr>
        </p:nvSpPr>
        <p:spPr>
          <a:xfrm>
            <a:off x="785294" y="585216"/>
            <a:ext cx="8028189" cy="1499616"/>
          </a:xfrm>
        </p:spPr>
        <p:txBody>
          <a:bodyPr>
            <a:normAutofit/>
          </a:bodyPr>
          <a:lstStyle/>
          <a:p>
            <a:pPr algn="ctr"/>
            <a:r>
              <a:rPr lang="en-US" dirty="0"/>
              <a:t>Mentor Qualifications</a:t>
            </a:r>
          </a:p>
        </p:txBody>
      </p:sp>
      <p:sp>
        <p:nvSpPr>
          <p:cNvPr id="3" name="Content Placeholder 2">
            <a:extLst>
              <a:ext uri="{FF2B5EF4-FFF2-40B4-BE49-F238E27FC236}">
                <a16:creationId xmlns:a16="http://schemas.microsoft.com/office/drawing/2014/main" id="{D5D94EC1-906F-DB45-BE36-14471DD86411}"/>
              </a:ext>
            </a:extLst>
          </p:cNvPr>
          <p:cNvSpPr>
            <a:spLocks noGrp="1"/>
          </p:cNvSpPr>
          <p:nvPr>
            <p:ph idx="1"/>
          </p:nvPr>
        </p:nvSpPr>
        <p:spPr>
          <a:xfrm>
            <a:off x="780495" y="1212783"/>
            <a:ext cx="8652598" cy="5468571"/>
          </a:xfrm>
        </p:spPr>
        <p:txBody>
          <a:bodyPr vert="horz" lIns="45720" tIns="45720" rIns="45720" bIns="45720" rtlCol="0" anchor="t">
            <a:noAutofit/>
          </a:bodyPr>
          <a:lstStyle/>
          <a:p>
            <a:pPr marL="0" indent="0">
              <a:buNone/>
            </a:pPr>
            <a:r>
              <a:rPr lang="en-US" dirty="0"/>
              <a:t>An appropriate mentor is a cognitively healthy, older adult (suggested: retirement age) or someone with a disability who could use company and light assistance around the home.</a:t>
            </a:r>
          </a:p>
          <a:p>
            <a:pPr marL="0" indent="0">
              <a:buNone/>
            </a:pPr>
            <a:endParaRPr lang="en-US">
              <a:ea typeface="+mn-lt"/>
              <a:cs typeface="+mn-lt"/>
            </a:endParaRPr>
          </a:p>
          <a:p>
            <a:pPr marL="0" indent="0">
              <a:buNone/>
            </a:pPr>
            <a:r>
              <a:rPr lang="en-US" dirty="0">
                <a:ea typeface="+mn-lt"/>
                <a:cs typeface="+mn-lt"/>
              </a:rPr>
              <a:t>Non-negotiable</a:t>
            </a:r>
            <a:r>
              <a:rPr lang="en-US" sz="1800" dirty="0">
                <a:ea typeface="+mn-lt"/>
                <a:cs typeface="+mn-lt"/>
              </a:rPr>
              <a:t> Criteria:</a:t>
            </a:r>
          </a:p>
          <a:p>
            <a:pPr marL="285750" indent="-285750">
              <a:buFont typeface="Wingdings,Sans-Serif" panose="020B0602020104020603" pitchFamily="34" charset="0"/>
              <a:buChar char="v"/>
            </a:pPr>
            <a:r>
              <a:rPr lang="en-US" sz="1800" dirty="0">
                <a:ea typeface="+mn-lt"/>
                <a:cs typeface="+mn-lt"/>
              </a:rPr>
              <a:t>No nursing </a:t>
            </a:r>
            <a:r>
              <a:rPr lang="en-US" dirty="0">
                <a:ea typeface="+mn-lt"/>
                <a:cs typeface="+mn-lt"/>
              </a:rPr>
              <a:t>home residents/facilities or virtual visits</a:t>
            </a:r>
            <a:endParaRPr lang="en-US" sz="1800" dirty="0">
              <a:ea typeface="+mn-lt"/>
              <a:cs typeface="+mn-lt"/>
            </a:endParaRPr>
          </a:p>
          <a:p>
            <a:pPr marL="285750" indent="-285750">
              <a:buFont typeface="Wingdings,Sans-Serif" panose="020B0602020104020603" pitchFamily="34" charset="0"/>
              <a:buChar char="v"/>
            </a:pPr>
            <a:r>
              <a:rPr lang="en-US" dirty="0">
                <a:ea typeface="+mn-lt"/>
                <a:cs typeface="+mn-lt"/>
              </a:rPr>
              <a:t>Cognitive health: A mentor must be able to form a relationship with a student. Individuals who are suffering from Alzheimer’s or Dementia are not eligible mentor candidates for PFE.</a:t>
            </a:r>
            <a:endParaRPr lang="en-US" sz="1800" dirty="0">
              <a:ea typeface="+mn-lt"/>
              <a:cs typeface="+mn-lt"/>
            </a:endParaRPr>
          </a:p>
          <a:p>
            <a:pPr marL="285750" indent="-285750">
              <a:buFont typeface="Wingdings,Sans-Serif" panose="020B0602020104020603" pitchFamily="34" charset="0"/>
              <a:buChar char="v"/>
            </a:pPr>
            <a:r>
              <a:rPr lang="en-US" dirty="0">
                <a:ea typeface="+mn-lt"/>
                <a:cs typeface="+mn-lt"/>
              </a:rPr>
              <a:t>Commitment: A mentor must be able to commit to weekly 2hr. visits.</a:t>
            </a:r>
          </a:p>
          <a:p>
            <a:pPr marL="285750" indent="-285750">
              <a:buFont typeface="Wingdings,Sans-Serif" panose="020B0602020104020603" pitchFamily="34" charset="0"/>
              <a:buChar char="v"/>
            </a:pPr>
            <a:r>
              <a:rPr lang="en-US" dirty="0">
                <a:ea typeface="+mn-lt"/>
                <a:cs typeface="+mn-lt"/>
              </a:rPr>
              <a:t>Students may NOT be matched with a relative by any degree, or someone living in their house.</a:t>
            </a:r>
            <a:endParaRPr lang="en-US" sz="1800"/>
          </a:p>
        </p:txBody>
      </p:sp>
    </p:spTree>
    <p:extLst>
      <p:ext uri="{BB962C8B-B14F-4D97-AF65-F5344CB8AC3E}">
        <p14:creationId xmlns:p14="http://schemas.microsoft.com/office/powerpoint/2010/main" val="204705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A group of people posing for the camera&#10;&#10;Description generated with very high confidence">
            <a:extLst>
              <a:ext uri="{FF2B5EF4-FFF2-40B4-BE49-F238E27FC236}">
                <a16:creationId xmlns:a16="http://schemas.microsoft.com/office/drawing/2014/main" id="{EC313CE2-12B9-4200-B3B0-68CC04557178}"/>
              </a:ext>
            </a:extLst>
          </p:cNvPr>
          <p:cNvPicPr>
            <a:picLocks noChangeAspect="1"/>
          </p:cNvPicPr>
          <p:nvPr/>
        </p:nvPicPr>
        <p:blipFill rotWithShape="1">
          <a:blip r:embed="rId2">
            <a:duotone>
              <a:schemeClr val="bg2">
                <a:shade val="45000"/>
                <a:satMod val="135000"/>
              </a:schemeClr>
              <a:prstClr val="white"/>
            </a:duotone>
            <a:alphaModFix amt="40000"/>
            <a:extLst>
              <a:ext uri="{837473B0-CC2E-450A-ABE3-18F120FF3D39}">
                <a1611:picAttrSrcUrl xmlns:a1611="http://schemas.microsoft.com/office/drawing/2016/11/main" r:id="rId3"/>
              </a:ext>
            </a:extLst>
          </a:blip>
          <a:srcRect t="7305" b="8425"/>
          <a:stretch/>
        </p:blipFill>
        <p:spPr>
          <a:xfrm>
            <a:off x="20" y="10"/>
            <a:ext cx="12191980" cy="6857989"/>
          </a:xfrm>
          <a:prstGeom prst="rect">
            <a:avLst/>
          </a:prstGeom>
        </p:spPr>
      </p:pic>
      <p:sp>
        <p:nvSpPr>
          <p:cNvPr id="2" name="Title 1">
            <a:extLst>
              <a:ext uri="{FF2B5EF4-FFF2-40B4-BE49-F238E27FC236}">
                <a16:creationId xmlns:a16="http://schemas.microsoft.com/office/drawing/2014/main" id="{E9F4FFA9-4ACF-E643-8152-9A2A234BE78E}"/>
              </a:ext>
            </a:extLst>
          </p:cNvPr>
          <p:cNvSpPr>
            <a:spLocks noGrp="1"/>
          </p:cNvSpPr>
          <p:nvPr>
            <p:ph type="title"/>
          </p:nvPr>
        </p:nvSpPr>
        <p:spPr/>
        <p:txBody>
          <a:bodyPr>
            <a:normAutofit/>
          </a:bodyPr>
          <a:lstStyle/>
          <a:p>
            <a:pPr algn="ctr"/>
            <a:r>
              <a:rPr lang="en-US" dirty="0"/>
              <a:t>Mentor Selection</a:t>
            </a:r>
          </a:p>
        </p:txBody>
      </p:sp>
      <p:sp>
        <p:nvSpPr>
          <p:cNvPr id="3" name="Content Placeholder 2">
            <a:extLst>
              <a:ext uri="{FF2B5EF4-FFF2-40B4-BE49-F238E27FC236}">
                <a16:creationId xmlns:a16="http://schemas.microsoft.com/office/drawing/2014/main" id="{5F473D5A-8AE8-A942-B886-4C7422490D7E}"/>
              </a:ext>
            </a:extLst>
          </p:cNvPr>
          <p:cNvSpPr>
            <a:spLocks noGrp="1"/>
          </p:cNvSpPr>
          <p:nvPr>
            <p:ph idx="1"/>
          </p:nvPr>
        </p:nvSpPr>
        <p:spPr>
          <a:xfrm>
            <a:off x="718212" y="2106866"/>
            <a:ext cx="8514521" cy="4023360"/>
          </a:xfrm>
        </p:spPr>
        <p:txBody>
          <a:bodyPr vert="horz" lIns="45720" tIns="45720" rIns="45720" bIns="45720" rtlCol="0" anchor="t">
            <a:normAutofit/>
          </a:bodyPr>
          <a:lstStyle/>
          <a:p>
            <a:pPr marL="0" indent="0">
              <a:buNone/>
            </a:pPr>
            <a:r>
              <a:rPr lang="en-US" sz="2000" dirty="0">
                <a:ea typeface="+mn-lt"/>
                <a:cs typeface="+mn-lt"/>
              </a:rPr>
              <a:t>Common and suggested criteria for selecting mentor participants: </a:t>
            </a:r>
          </a:p>
          <a:p>
            <a:pPr marL="285750" indent="-285750">
              <a:buFont typeface="Wingdings,Sans-Serif"/>
              <a:buChar char="v"/>
            </a:pPr>
            <a:r>
              <a:rPr lang="en-US" sz="2000" dirty="0">
                <a:ea typeface="+mn-lt"/>
                <a:cs typeface="+mn-lt"/>
              </a:rPr>
              <a:t>Have similar interests or hobbies of your students, or one that a student would like to learn</a:t>
            </a:r>
          </a:p>
          <a:p>
            <a:pPr marL="285750" indent="-285750">
              <a:buFont typeface="Wingdings,Sans-Serif"/>
              <a:buChar char="v"/>
            </a:pPr>
            <a:r>
              <a:rPr lang="en-US" sz="2000" dirty="0">
                <a:ea typeface="+mn-lt"/>
                <a:cs typeface="+mn-lt"/>
              </a:rPr>
              <a:t>Match based on personality styles</a:t>
            </a:r>
          </a:p>
          <a:p>
            <a:pPr marL="285750" indent="-285750">
              <a:buFont typeface="Wingdings,Sans-Serif"/>
              <a:buChar char="v"/>
            </a:pPr>
            <a:r>
              <a:rPr lang="en-US" sz="2000" dirty="0">
                <a:ea typeface="+mn-lt"/>
                <a:cs typeface="+mn-lt"/>
              </a:rPr>
              <a:t>Community members who are experiencing isolation or loneliness and would welcome visits </a:t>
            </a:r>
          </a:p>
          <a:p>
            <a:pPr marL="285750" indent="-285750">
              <a:buFont typeface="Wingdings,Sans-Serif"/>
              <a:buChar char="v"/>
            </a:pPr>
            <a:r>
              <a:rPr lang="en-US" sz="2000" dirty="0">
                <a:ea typeface="+mn-lt"/>
                <a:cs typeface="+mn-lt"/>
              </a:rPr>
              <a:t>Shows enthusiasm to mentor students</a:t>
            </a:r>
          </a:p>
          <a:p>
            <a:pPr marL="285750" indent="-285750">
              <a:buFont typeface="Wingdings,Sans-Serif"/>
              <a:buChar char="v"/>
            </a:pPr>
            <a:r>
              <a:rPr lang="en-US" sz="2000" dirty="0">
                <a:ea typeface="+mn-lt"/>
                <a:cs typeface="+mn-lt"/>
              </a:rPr>
              <a:t>Needs 2+ hours per week to help with light housework and visiting (need to be available August-May).</a:t>
            </a:r>
          </a:p>
        </p:txBody>
      </p:sp>
    </p:spTree>
    <p:extLst>
      <p:ext uri="{BB962C8B-B14F-4D97-AF65-F5344CB8AC3E}">
        <p14:creationId xmlns:p14="http://schemas.microsoft.com/office/powerpoint/2010/main" val="79974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54822-F8D0-534A-B9E2-360EC8924FC8}"/>
              </a:ext>
            </a:extLst>
          </p:cNvPr>
          <p:cNvSpPr>
            <a:spLocks noGrp="1"/>
          </p:cNvSpPr>
          <p:nvPr>
            <p:ph type="title"/>
          </p:nvPr>
        </p:nvSpPr>
        <p:spPr/>
        <p:txBody>
          <a:bodyPr/>
          <a:lstStyle/>
          <a:p>
            <a:pPr algn="ctr"/>
            <a:r>
              <a:rPr lang="en-US" dirty="0"/>
              <a:t>Mentor/Student Relationship</a:t>
            </a:r>
          </a:p>
        </p:txBody>
      </p:sp>
      <p:sp>
        <p:nvSpPr>
          <p:cNvPr id="3" name="Content Placeholder 2">
            <a:extLst>
              <a:ext uri="{FF2B5EF4-FFF2-40B4-BE49-F238E27FC236}">
                <a16:creationId xmlns:a16="http://schemas.microsoft.com/office/drawing/2014/main" id="{10777965-CE25-B84E-9495-8220FCCCAD46}"/>
              </a:ext>
            </a:extLst>
          </p:cNvPr>
          <p:cNvSpPr>
            <a:spLocks noGrp="1"/>
          </p:cNvSpPr>
          <p:nvPr>
            <p:ph idx="1"/>
          </p:nvPr>
        </p:nvSpPr>
        <p:spPr>
          <a:xfrm>
            <a:off x="682934" y="1444033"/>
            <a:ext cx="7434074" cy="4389787"/>
          </a:xfrm>
        </p:spPr>
        <p:txBody>
          <a:bodyPr vert="horz" lIns="45720" tIns="45720" rIns="45720" bIns="45720" rtlCol="0" anchor="t">
            <a:normAutofit/>
          </a:bodyPr>
          <a:lstStyle/>
          <a:p>
            <a:pPr marL="0" indent="0">
              <a:buNone/>
            </a:pPr>
            <a:r>
              <a:rPr lang="en-US" sz="1800">
                <a:ea typeface="+mn-lt"/>
                <a:cs typeface="+mn-lt"/>
              </a:rPr>
              <a:t>Work with the Coordinator to ensure that mentor/</a:t>
            </a:r>
            <a:r>
              <a:rPr lang="en-US">
                <a:ea typeface="+mn-lt"/>
                <a:cs typeface="+mn-lt"/>
              </a:rPr>
              <a:t>student</a:t>
            </a:r>
            <a:r>
              <a:rPr lang="en-US" sz="1800">
                <a:ea typeface="+mn-lt"/>
                <a:cs typeface="+mn-lt"/>
              </a:rPr>
              <a:t> matches are effective.</a:t>
            </a:r>
          </a:p>
          <a:p>
            <a:pPr marL="0" indent="0">
              <a:buNone/>
            </a:pPr>
            <a:r>
              <a:rPr lang="en-US" sz="1800">
                <a:ea typeface="+mn-lt"/>
                <a:cs typeface="+mn-lt"/>
              </a:rPr>
              <a:t>Your PFE team is responsible </a:t>
            </a:r>
            <a:r>
              <a:rPr lang="en-US">
                <a:ea typeface="+mn-lt"/>
                <a:cs typeface="+mn-lt"/>
              </a:rPr>
              <a:t>to ensure scholarship </a:t>
            </a:r>
            <a:r>
              <a:rPr lang="en-US" sz="1800">
                <a:ea typeface="+mn-lt"/>
                <a:cs typeface="+mn-lt"/>
              </a:rPr>
              <a:t>guidelines are met in order to be eligible for full scholarship payments. This includes making sure that:</a:t>
            </a:r>
          </a:p>
          <a:p>
            <a:pPr marL="285750" indent="-285750">
              <a:buFont typeface="Wingdings,Sans-Serif"/>
              <a:buChar char="v"/>
            </a:pPr>
            <a:r>
              <a:rPr lang="en-US" sz="1800">
                <a:ea typeface="+mn-lt"/>
                <a:cs typeface="+mn-lt"/>
              </a:rPr>
              <a:t>Student reflections document a growing relationship between student and mentor.</a:t>
            </a:r>
          </a:p>
          <a:p>
            <a:pPr marL="285750" indent="-285750">
              <a:buFont typeface="Wingdings,Sans-Serif"/>
              <a:buChar char="v"/>
            </a:pPr>
            <a:r>
              <a:rPr lang="en-US">
                <a:ea typeface="+mn-lt"/>
                <a:cs typeface="+mn-lt"/>
              </a:rPr>
              <a:t>Mentors</a:t>
            </a:r>
            <a:r>
              <a:rPr lang="en-US" sz="1800">
                <a:ea typeface="+mn-lt"/>
                <a:cs typeface="+mn-lt"/>
              </a:rPr>
              <a:t> and students are matched one-to-one. As students only have one mentor, mentors should have only one student per </a:t>
            </a:r>
            <a:r>
              <a:rPr lang="en-US">
                <a:ea typeface="+mn-lt"/>
                <a:cs typeface="+mn-lt"/>
              </a:rPr>
              <a:t>semester</a:t>
            </a:r>
            <a:r>
              <a:rPr lang="en-US" sz="1800">
                <a:ea typeface="+mn-lt"/>
                <a:cs typeface="+mn-lt"/>
              </a:rPr>
              <a:t>. </a:t>
            </a:r>
          </a:p>
          <a:p>
            <a:pPr marL="285750" indent="-285750">
              <a:buFont typeface="Wingdings,Sans-Serif"/>
              <a:buChar char="v"/>
            </a:pPr>
            <a:r>
              <a:rPr lang="en-US">
                <a:ea typeface="+mn-lt"/>
                <a:cs typeface="+mn-lt"/>
              </a:rPr>
              <a:t>Parents’ discretion if they are</a:t>
            </a:r>
            <a:r>
              <a:rPr lang="en-US" sz="1800">
                <a:ea typeface="+mn-lt"/>
                <a:cs typeface="+mn-lt"/>
              </a:rPr>
              <a:t> present during PFE visits.</a:t>
            </a:r>
            <a:endParaRPr lang="en-US" sz="1800">
              <a:highlight>
                <a:srgbClr val="FFFF00"/>
              </a:highlight>
            </a:endParaRPr>
          </a:p>
          <a:p>
            <a:pPr marL="0" indent="0">
              <a:buNone/>
            </a:pPr>
            <a:endParaRPr lang="en-US"/>
          </a:p>
        </p:txBody>
      </p:sp>
      <p:pic>
        <p:nvPicPr>
          <p:cNvPr id="4" name="Picture 4" descr="A picture containing light&#10;&#10;Description generated with very high confidence">
            <a:extLst>
              <a:ext uri="{FF2B5EF4-FFF2-40B4-BE49-F238E27FC236}">
                <a16:creationId xmlns:a16="http://schemas.microsoft.com/office/drawing/2014/main" id="{361087B3-6940-4171-870B-19E43911341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123013" y="2450306"/>
            <a:ext cx="1957388" cy="1957388"/>
          </a:xfrm>
          <a:prstGeom prst="rect">
            <a:avLst/>
          </a:prstGeom>
        </p:spPr>
      </p:pic>
    </p:spTree>
    <p:extLst>
      <p:ext uri="{BB962C8B-B14F-4D97-AF65-F5344CB8AC3E}">
        <p14:creationId xmlns:p14="http://schemas.microsoft.com/office/powerpoint/2010/main" val="3965408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A close up of a logo&#10;&#10;Description generated with high confidence">
            <a:extLst>
              <a:ext uri="{FF2B5EF4-FFF2-40B4-BE49-F238E27FC236}">
                <a16:creationId xmlns:a16="http://schemas.microsoft.com/office/drawing/2014/main" id="{3ADFDE67-9C2D-46E4-8B2F-14353787022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32346"/>
          <a:stretch/>
        </p:blipFill>
        <p:spPr>
          <a:xfrm>
            <a:off x="7552266" y="10"/>
            <a:ext cx="4639733" cy="6857990"/>
          </a:xfrm>
          <a:prstGeom prst="rect">
            <a:avLst/>
          </a:prstGeom>
        </p:spPr>
      </p:pic>
      <p:sp>
        <p:nvSpPr>
          <p:cNvPr id="2" name="Title 1">
            <a:extLst>
              <a:ext uri="{FF2B5EF4-FFF2-40B4-BE49-F238E27FC236}">
                <a16:creationId xmlns:a16="http://schemas.microsoft.com/office/drawing/2014/main" id="{83F73E96-8985-974C-9727-BF81E632F160}"/>
              </a:ext>
            </a:extLst>
          </p:cNvPr>
          <p:cNvSpPr>
            <a:spLocks noGrp="1"/>
          </p:cNvSpPr>
          <p:nvPr>
            <p:ph type="title"/>
          </p:nvPr>
        </p:nvSpPr>
        <p:spPr>
          <a:xfrm>
            <a:off x="1024128" y="585216"/>
            <a:ext cx="6066818" cy="1499616"/>
          </a:xfrm>
        </p:spPr>
        <p:txBody>
          <a:bodyPr>
            <a:normAutofit/>
          </a:bodyPr>
          <a:lstStyle/>
          <a:p>
            <a:r>
              <a:rPr lang="en-US"/>
              <a:t>Safety</a:t>
            </a:r>
          </a:p>
        </p:txBody>
      </p:sp>
      <p:sp>
        <p:nvSpPr>
          <p:cNvPr id="3" name="Content Placeholder 2">
            <a:extLst>
              <a:ext uri="{FF2B5EF4-FFF2-40B4-BE49-F238E27FC236}">
                <a16:creationId xmlns:a16="http://schemas.microsoft.com/office/drawing/2014/main" id="{50BEED88-40F3-C340-9FD8-4A056EBA55D3}"/>
              </a:ext>
            </a:extLst>
          </p:cNvPr>
          <p:cNvSpPr>
            <a:spLocks noGrp="1"/>
          </p:cNvSpPr>
          <p:nvPr>
            <p:ph idx="1"/>
          </p:nvPr>
        </p:nvSpPr>
        <p:spPr>
          <a:xfrm>
            <a:off x="1024128" y="1266936"/>
            <a:ext cx="7298334" cy="5053797"/>
          </a:xfrm>
        </p:spPr>
        <p:txBody>
          <a:bodyPr vert="horz" lIns="45720" tIns="45720" rIns="45720" bIns="45720" rtlCol="0" anchor="t">
            <a:normAutofit/>
          </a:bodyPr>
          <a:lstStyle/>
          <a:p>
            <a:pPr marL="0" indent="0">
              <a:buNone/>
            </a:pPr>
            <a:r>
              <a:rPr lang="en-US" dirty="0">
                <a:ea typeface="+mn-lt"/>
                <a:cs typeface="+mn-lt"/>
              </a:rPr>
              <a:t>In order to keep each student safe while visiting:</a:t>
            </a:r>
          </a:p>
          <a:p>
            <a:pPr marL="285750" indent="-285750">
              <a:buFont typeface="Wingdings,Sans-Serif"/>
              <a:buChar char="v"/>
            </a:pPr>
            <a:r>
              <a:rPr lang="en-US" dirty="0">
                <a:ea typeface="+mn-lt"/>
                <a:cs typeface="+mn-lt"/>
              </a:rPr>
              <a:t>Parents of students in grades 9-12 will decide if their child may visit unsupervised. </a:t>
            </a:r>
          </a:p>
          <a:p>
            <a:pPr marL="285750" indent="-285750">
              <a:buFont typeface="Wingdings,Sans-Serif"/>
              <a:buChar char="v"/>
            </a:pPr>
            <a:r>
              <a:rPr lang="en-US" dirty="0">
                <a:ea typeface="+mn-lt"/>
                <a:cs typeface="+mn-lt"/>
              </a:rPr>
              <a:t>Parents are ultimately responsible for their child’s safety. </a:t>
            </a:r>
          </a:p>
          <a:p>
            <a:pPr marL="285750" indent="-285750">
              <a:buFont typeface="Wingdings,Sans-Serif"/>
              <a:buChar char="v"/>
            </a:pPr>
            <a:r>
              <a:rPr lang="en-US" dirty="0">
                <a:ea typeface="+mn-lt"/>
                <a:cs typeface="+mn-lt"/>
              </a:rPr>
              <a:t>Parents are responsible for visit transportation.</a:t>
            </a:r>
          </a:p>
          <a:p>
            <a:pPr marL="0" indent="0">
              <a:buNone/>
            </a:pPr>
            <a:endParaRPr lang="en-US">
              <a:ea typeface="+mn-lt"/>
              <a:cs typeface="+mn-lt"/>
            </a:endParaRPr>
          </a:p>
          <a:p>
            <a:pPr marL="0" indent="0">
              <a:buNone/>
            </a:pPr>
            <a:r>
              <a:rPr lang="en-US" dirty="0">
                <a:ea typeface="+mn-lt"/>
                <a:cs typeface="+mn-lt"/>
              </a:rPr>
              <a:t>Make sure you are complying with any of your conference policies for student safety, including</a:t>
            </a:r>
            <a:r>
              <a:rPr lang="en-US" dirty="0"/>
              <a:t> </a:t>
            </a:r>
            <a:r>
              <a:rPr lang="en-US" dirty="0">
                <a:ea typeface="+mn-lt"/>
                <a:cs typeface="+mn-lt"/>
              </a:rPr>
              <a:t>background checks if applicable</a:t>
            </a:r>
            <a:r>
              <a:rPr lang="en-US" dirty="0"/>
              <a:t>.</a:t>
            </a:r>
          </a:p>
          <a:p>
            <a:pPr marL="0" indent="0">
              <a:buNone/>
            </a:pPr>
            <a:r>
              <a:rPr lang="en-US" dirty="0"/>
              <a:t>    </a:t>
            </a:r>
          </a:p>
          <a:p>
            <a:pPr marL="0" indent="0">
              <a:buNone/>
            </a:pPr>
            <a:endParaRPr lang="en-US"/>
          </a:p>
          <a:p>
            <a:pPr marL="0" indent="0">
              <a:buNone/>
            </a:pPr>
            <a:endParaRPr lang="en-US"/>
          </a:p>
          <a:p>
            <a:pPr marL="0" indent="0">
              <a:buNone/>
            </a:pPr>
            <a:r>
              <a:rPr lang="en-US" dirty="0"/>
              <a:t>    </a:t>
            </a:r>
            <a:r>
              <a:rPr lang="en-US" dirty="0">
                <a:hlinkClick r:id="rId4"/>
              </a:rPr>
              <a:t>Example Liability Waiver</a:t>
            </a:r>
          </a:p>
        </p:txBody>
      </p:sp>
      <p:pic>
        <p:nvPicPr>
          <p:cNvPr id="6" name="Graphic 5" descr="Paperclip">
            <a:extLst>
              <a:ext uri="{FF2B5EF4-FFF2-40B4-BE49-F238E27FC236}">
                <a16:creationId xmlns:a16="http://schemas.microsoft.com/office/drawing/2014/main" id="{69C4C46E-99A2-434E-A66D-563FB5477A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27983" y="5410949"/>
            <a:ext cx="319089" cy="342901"/>
          </a:xfrm>
          <a:prstGeom prst="rect">
            <a:avLst/>
          </a:prstGeom>
        </p:spPr>
      </p:pic>
    </p:spTree>
    <p:extLst>
      <p:ext uri="{BB962C8B-B14F-4D97-AF65-F5344CB8AC3E}">
        <p14:creationId xmlns:p14="http://schemas.microsoft.com/office/powerpoint/2010/main" val="418538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9595-EE47-4C9D-BF1B-065E4B9F9202}"/>
              </a:ext>
            </a:extLst>
          </p:cNvPr>
          <p:cNvSpPr>
            <a:spLocks noGrp="1"/>
          </p:cNvSpPr>
          <p:nvPr>
            <p:ph type="title"/>
          </p:nvPr>
        </p:nvSpPr>
        <p:spPr>
          <a:xfrm>
            <a:off x="677334" y="609600"/>
            <a:ext cx="8596668" cy="809009"/>
          </a:xfrm>
        </p:spPr>
        <p:txBody>
          <a:bodyPr/>
          <a:lstStyle/>
          <a:p>
            <a:pPr algn="ctr"/>
            <a:r>
              <a:rPr lang="en-US" dirty="0"/>
              <a:t>Social Media</a:t>
            </a:r>
          </a:p>
        </p:txBody>
      </p:sp>
      <p:sp>
        <p:nvSpPr>
          <p:cNvPr id="3" name="Content Placeholder 2">
            <a:extLst>
              <a:ext uri="{FF2B5EF4-FFF2-40B4-BE49-F238E27FC236}">
                <a16:creationId xmlns:a16="http://schemas.microsoft.com/office/drawing/2014/main" id="{BA74F84C-7033-4C9D-BDE9-6FC4CE8AFDA0}"/>
              </a:ext>
            </a:extLst>
          </p:cNvPr>
          <p:cNvSpPr>
            <a:spLocks noGrp="1"/>
          </p:cNvSpPr>
          <p:nvPr>
            <p:ph idx="1"/>
          </p:nvPr>
        </p:nvSpPr>
        <p:spPr>
          <a:xfrm>
            <a:off x="677334" y="1877418"/>
            <a:ext cx="9047558" cy="4979012"/>
          </a:xfrm>
        </p:spPr>
        <p:txBody>
          <a:bodyPr vert="horz" lIns="91440" tIns="45720" rIns="91440" bIns="45720" rtlCol="0" anchor="t">
            <a:normAutofit/>
          </a:bodyPr>
          <a:lstStyle/>
          <a:p>
            <a:pPr marL="0" indent="0">
              <a:buNone/>
            </a:pPr>
            <a:r>
              <a:rPr lang="en-US" dirty="0"/>
              <a:t>PFE </a:t>
            </a:r>
            <a:r>
              <a:rPr lang="en-US" dirty="0" err="1"/>
              <a:t>eNewsletter</a:t>
            </a:r>
            <a:endParaRPr lang="en-US" dirty="0" err="1">
              <a:ea typeface="+mn-lt"/>
              <a:cs typeface="+mn-lt"/>
            </a:endParaRPr>
          </a:p>
          <a:p>
            <a:pPr marL="285750" indent="-285750">
              <a:buFont typeface="Wingdings,Sans-Serif"/>
              <a:buChar char="v"/>
            </a:pPr>
            <a:r>
              <a:rPr lang="en-US" dirty="0"/>
              <a:t>Sent monthly via email to share stories, activity ideas, and upcoming dates</a:t>
            </a:r>
            <a:endParaRPr lang="en-US" dirty="0">
              <a:ea typeface="+mn-lt"/>
              <a:cs typeface="+mn-lt"/>
            </a:endParaRPr>
          </a:p>
          <a:p>
            <a:pPr marL="285750" indent="-285750">
              <a:buFont typeface="Wingdings,Sans-Serif"/>
              <a:buChar char="v"/>
            </a:pPr>
            <a:r>
              <a:rPr lang="en-US" dirty="0"/>
              <a:t>Can be found at </a:t>
            </a:r>
            <a:r>
              <a:rPr lang="en-US" dirty="0">
                <a:ea typeface="+mn-lt"/>
                <a:cs typeface="+mn-lt"/>
                <a:hlinkClick r:id="rId2"/>
              </a:rPr>
              <a:t>https://sffcfoundation.org/pfe/news</a:t>
            </a:r>
            <a:endParaRPr lang="en-US">
              <a:ea typeface="+mn-lt"/>
              <a:cs typeface="+mn-lt"/>
            </a:endParaRPr>
          </a:p>
          <a:p>
            <a:pPr marL="0" indent="0">
              <a:buNone/>
            </a:pPr>
            <a:endParaRPr lang="en-US" dirty="0">
              <a:ea typeface="+mn-lt"/>
              <a:cs typeface="+mn-lt"/>
            </a:endParaRPr>
          </a:p>
          <a:p>
            <a:pPr marL="0" indent="0">
              <a:buNone/>
            </a:pPr>
            <a:endParaRPr lang="en-US" dirty="0">
              <a:ea typeface="+mn-lt"/>
              <a:cs typeface="+mn-lt"/>
            </a:endParaRPr>
          </a:p>
          <a:p>
            <a:pPr marL="0" indent="0">
              <a:buNone/>
            </a:pPr>
            <a:r>
              <a:rPr lang="en-US" dirty="0">
                <a:ea typeface="+mn-lt"/>
                <a:cs typeface="+mn-lt"/>
              </a:rPr>
              <a:t>Facebook Page: </a:t>
            </a:r>
            <a:r>
              <a:rPr lang="en-US" dirty="0">
                <a:ea typeface="+mn-lt"/>
                <a:cs typeface="+mn-lt"/>
                <a:hlinkClick r:id="rId3"/>
              </a:rPr>
              <a:t>Partnering for Eternity</a:t>
            </a:r>
            <a:endParaRPr lang="en-US" dirty="0">
              <a:ea typeface="+mn-lt"/>
              <a:cs typeface="+mn-lt"/>
            </a:endParaRPr>
          </a:p>
          <a:p>
            <a:pPr>
              <a:buFont typeface="Wingdings,Sans-Serif"/>
              <a:buChar char="v"/>
            </a:pPr>
            <a:r>
              <a:rPr lang="en-US" dirty="0">
                <a:ea typeface="+mn-lt"/>
                <a:cs typeface="+mn-lt"/>
              </a:rPr>
              <a:t>Request to join our FB page and once you are approved, please post any comments, questions, or great ideas you would like to share or discuss with PFE administration or other PFE schools.</a:t>
            </a:r>
          </a:p>
          <a:p>
            <a:pPr marL="0" indent="0">
              <a:buNone/>
            </a:pPr>
            <a:endParaRPr lang="en-US" dirty="0"/>
          </a:p>
        </p:txBody>
      </p:sp>
    </p:spTree>
    <p:extLst>
      <p:ext uri="{BB962C8B-B14F-4D97-AF65-F5344CB8AC3E}">
        <p14:creationId xmlns:p14="http://schemas.microsoft.com/office/powerpoint/2010/main" val="31340953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7474c18-0a34-4eb6-b79e-8bbddf8a6318">
      <Terms xmlns="http://schemas.microsoft.com/office/infopath/2007/PartnerControls"/>
    </lcf76f155ced4ddcb4097134ff3c332f>
    <TaxCatchAll xmlns="a59198b6-37f8-401c-b3ab-b6c9c93ca08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8" ma:contentTypeDescription="Create a new document." ma:contentTypeScope="" ma:versionID="19f55891f9afd1cbd9f8b5cb2ee35ccb">
  <xsd:schema xmlns:xsd="http://www.w3.org/2001/XMLSchema" xmlns:xs="http://www.w3.org/2001/XMLSchema" xmlns:p="http://schemas.microsoft.com/office/2006/metadata/properties" xmlns:ns1="http://schemas.microsoft.com/sharepoint/v3" xmlns:ns2="f7474c18-0a34-4eb6-b79e-8bbddf8a6318" xmlns:ns3="a59198b6-37f8-401c-b3ab-b6c9c93ca088" targetNamespace="http://schemas.microsoft.com/office/2006/metadata/properties" ma:root="true" ma:fieldsID="f392569b89fdb200abfb001c7c0b50fd" ns1:_="" ns2:_="" ns3:_="">
    <xsd:import namespace="http://schemas.microsoft.com/sharepoint/v3"/>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20e3ca6-57c6-4d0c-8320-ecad3a5025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be3f90d-ad19-44a4-8670-305b3fe28ddc}" ma:internalName="TaxCatchAll" ma:showField="CatchAllData" ma:web="a59198b6-37f8-401c-b3ab-b6c9c93ca0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FF55FB-2F78-4D56-A382-614746AC7656}">
  <ds:schemaRefs>
    <ds:schemaRef ds:uri="a59198b6-37f8-401c-b3ab-b6c9c93ca088"/>
    <ds:schemaRef ds:uri="f7474c18-0a34-4eb6-b79e-8bbddf8a63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2.xml><?xml version="1.0" encoding="utf-8"?>
<ds:datastoreItem xmlns:ds="http://schemas.openxmlformats.org/officeDocument/2006/customXml" ds:itemID="{6F60A4E7-4C4F-4DB1-A9B4-6730EA4773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474c18-0a34-4eb6-b79e-8bbddf8a6318"/>
    <ds:schemaRef ds:uri="a59198b6-37f8-401c-b3ab-b6c9c93c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FB940-3C94-4DAB-8D7A-67D30960EE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1</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Facet</vt:lpstr>
      <vt:lpstr>Mentor Liaison (Grades 9-12) 2023-2024</vt:lpstr>
      <vt:lpstr>Job Description</vt:lpstr>
      <vt:lpstr>Mentor Orientation</vt:lpstr>
      <vt:lpstr>Mentor Check-ins</vt:lpstr>
      <vt:lpstr>Mentor Qualifications</vt:lpstr>
      <vt:lpstr>Mentor Selection</vt:lpstr>
      <vt:lpstr>Mentor/Student Relationship</vt:lpstr>
      <vt:lpstr>Safety</vt:lpstr>
      <vt:lpstr>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Jackson</dc:creator>
  <cp:revision>72</cp:revision>
  <dcterms:created xsi:type="dcterms:W3CDTF">2020-03-10T15:37:44Z</dcterms:created>
  <dcterms:modified xsi:type="dcterms:W3CDTF">2023-07-10T13:19:41Z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2020-05-07T00:12:06.2719152Z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6a804644-b3ea-4003-a973-21c95e80fee4</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2020-05-07T00:12:06.2719152Z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6a804644-b3ea-4003-a973-21c95e80fee4</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y fmtid="{D5CDD505-2E9C-101B-9397-08002B2CF9AE}" pid="21" name="MediaServiceImageTags">
    <vt:lpwstr/>
  </property>
</Properties>
</file>